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72" r:id="rId2"/>
  </p:sldMasterIdLst>
  <p:notesMasterIdLst>
    <p:notesMasterId r:id="rId17"/>
  </p:notesMasterIdLst>
  <p:sldIdLst>
    <p:sldId id="271" r:id="rId3"/>
    <p:sldId id="257" r:id="rId4"/>
    <p:sldId id="385" r:id="rId5"/>
    <p:sldId id="386" r:id="rId6"/>
    <p:sldId id="375" r:id="rId7"/>
    <p:sldId id="376" r:id="rId8"/>
    <p:sldId id="377" r:id="rId9"/>
    <p:sldId id="388" r:id="rId10"/>
    <p:sldId id="379" r:id="rId11"/>
    <p:sldId id="380" r:id="rId12"/>
    <p:sldId id="381" r:id="rId13"/>
    <p:sldId id="383" r:id="rId14"/>
    <p:sldId id="261" r:id="rId15"/>
    <p:sldId id="387" r:id="rId16"/>
  </p:sldIdLst>
  <p:sldSz cx="9144000" cy="6858000" type="screen4x3"/>
  <p:notesSz cx="6858000" cy="9144000"/>
  <p:embeddedFontLst>
    <p:embeddedFont>
      <p:font typeface="배달의민족 주아" panose="020B0600000101010101" charset="-127"/>
      <p:regular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  <p:embeddedFont>
      <p:font typeface="여기어때 잘난체" panose="020B0600000101010101" pitchFamily="50" charset="-127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KijeV5LR+nevWr0JyqZ228EfH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8866"/>
    <a:srgbClr val="404040"/>
    <a:srgbClr val="9DC3E6"/>
    <a:srgbClr val="E6DDFF"/>
    <a:srgbClr val="D4B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61FD4E-5212-4BBA-9C33-F7A8ECE96079}">
  <a:tblStyle styleId="{B361FD4E-5212-4BBA-9C33-F7A8ECE960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0" autoAdjust="0"/>
    <p:restoredTop sz="86861" autoAdjust="0"/>
  </p:normalViewPr>
  <p:slideViewPr>
    <p:cSldViewPr snapToGrid="0">
      <p:cViewPr>
        <p:scale>
          <a:sx n="100" d="100"/>
          <a:sy n="100" d="100"/>
        </p:scale>
        <p:origin x="1590" y="60"/>
      </p:cViewPr>
      <p:guideLst>
        <p:guide orient="horz" pos="1253"/>
        <p:guide orient="horz" pos="1706"/>
        <p:guide pos="56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56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52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5E9B-9DBC-4BA3-8D1A-00E241F7DF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0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B54C-7913-4FC7-9B70-11A98E2EE75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5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11B2-B0B2-4DA5-B9C8-C1B2DA68D2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77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5C75-28EF-4660-BD7C-9C166A84747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8676-DC6A-40F8-A89A-52B193C590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58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675A1-61E7-447B-BAAA-065847F043F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2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F927-AF94-4C18-8A30-7009D4AD232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85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00C4-31D2-4035-8F22-8F5586246B1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4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7AB5-0660-472C-BA13-17B7BF3046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69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4411-1C05-489E-A02B-72E1B62796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21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6020-A9A0-436C-94FA-1DAB569E4A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2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8432-6F75-4EF5-89D6-41EA0B5D1F4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1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9E89-CF9C-4265-8AD2-02183AD171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65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B1E5-4A40-45E1-A381-6C59570658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49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2C53-7309-4D17-91DB-486B0C06A7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7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2DCAB-0008-4191-B1EA-6F582F1DCA0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4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8E61-E7E1-48CE-88B6-6C93C6FF81E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2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C32E-2E72-4531-A9F6-06ED95CA51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956B-0C58-447E-AA96-1AB726C9B67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06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855A-780B-43E5-9A16-F5F01636336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8C76-F13A-4E02-8F2B-2ADEFCB4BEE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7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82BD-1F80-4DDE-94C3-4C4CDEEFAE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9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ED3CD-2931-4F81-8F2A-E7564E9810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3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5B58F-4239-428B-8443-DD64DA20580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2020-09-18-Fri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2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 65"/>
          <p:cNvSpPr/>
          <p:nvPr/>
        </p:nvSpPr>
        <p:spPr>
          <a:xfrm rot="5400000">
            <a:off x="1541873" y="5501581"/>
            <a:ext cx="700088" cy="187523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51087" y="1024240"/>
            <a:ext cx="3758811" cy="4769342"/>
            <a:chOff x="3865552" y="203601"/>
            <a:chExt cx="5544665" cy="6498771"/>
          </a:xfrm>
        </p:grpSpPr>
        <p:sp>
          <p:nvSpPr>
            <p:cNvPr id="60" name="양쪽 모서리가 둥근 사각형 59"/>
            <p:cNvSpPr/>
            <p:nvPr/>
          </p:nvSpPr>
          <p:spPr>
            <a:xfrm rot="5400000" flipH="1">
              <a:off x="3388499" y="680654"/>
              <a:ext cx="6498771" cy="5544665"/>
            </a:xfrm>
            <a:prstGeom prst="round2SameRect">
              <a:avLst>
                <a:gd name="adj1" fmla="val 3401"/>
                <a:gd name="adj2" fmla="val 0"/>
              </a:avLst>
            </a:prstGeom>
            <a:solidFill>
              <a:srgbClr val="68462A"/>
            </a:solidFill>
            <a:ln w="22225">
              <a:solidFill>
                <a:srgbClr val="501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 flipH="1">
              <a:off x="3865557" y="255133"/>
              <a:ext cx="5360959" cy="6383287"/>
            </a:xfrm>
            <a:prstGeom prst="roundRect">
              <a:avLst>
                <a:gd name="adj" fmla="val 4554"/>
              </a:avLst>
            </a:prstGeom>
            <a:solidFill>
              <a:srgbClr val="D1C0A1"/>
            </a:solidFill>
            <a:ln w="22225">
              <a:solidFill>
                <a:srgbClr val="501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" name="양쪽 모서리가 둥근 사각형 1"/>
            <p:cNvSpPr/>
            <p:nvPr/>
          </p:nvSpPr>
          <p:spPr>
            <a:xfrm rot="5400000">
              <a:off x="3264797" y="855895"/>
              <a:ext cx="6383287" cy="5181765"/>
            </a:xfrm>
            <a:prstGeom prst="round2SameRect">
              <a:avLst>
                <a:gd name="adj1" fmla="val 4994"/>
                <a:gd name="adj2" fmla="val 0"/>
              </a:avLst>
            </a:prstGeom>
            <a:solidFill>
              <a:srgbClr val="F1E6D0"/>
            </a:solidFill>
            <a:ln w="22225">
              <a:solidFill>
                <a:srgbClr val="501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8851506" y="2507455"/>
              <a:ext cx="13747" cy="1768411"/>
            </a:xfrm>
            <a:prstGeom prst="line">
              <a:avLst/>
            </a:prstGeom>
            <a:ln w="1905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8801335" y="2115845"/>
              <a:ext cx="13747" cy="1768411"/>
            </a:xfrm>
            <a:prstGeom prst="line">
              <a:avLst/>
            </a:prstGeom>
            <a:ln w="1905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8918541" y="1828836"/>
              <a:ext cx="13747" cy="1768411"/>
            </a:xfrm>
            <a:prstGeom prst="line">
              <a:avLst/>
            </a:prstGeom>
            <a:ln w="1905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양쪽 모서리가 둥근 사각형 58"/>
            <p:cNvSpPr/>
            <p:nvPr/>
          </p:nvSpPr>
          <p:spPr>
            <a:xfrm rot="5400000" flipH="1">
              <a:off x="3029684" y="1039470"/>
              <a:ext cx="6498771" cy="4827034"/>
            </a:xfrm>
            <a:prstGeom prst="round2SameRect">
              <a:avLst>
                <a:gd name="adj1" fmla="val 3401"/>
                <a:gd name="adj2" fmla="val 0"/>
              </a:avLst>
            </a:prstGeom>
            <a:solidFill>
              <a:srgbClr val="785130"/>
            </a:solidFill>
            <a:ln w="22225">
              <a:solidFill>
                <a:srgbClr val="501D02"/>
              </a:solidFill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109013" y="203601"/>
              <a:ext cx="104172" cy="6498771"/>
            </a:xfrm>
            <a:prstGeom prst="rect">
              <a:avLst/>
            </a:prstGeom>
            <a:solidFill>
              <a:srgbClr val="78513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101331" y="2122369"/>
            <a:ext cx="2412316" cy="251581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685800" latinLnBrk="1">
              <a:lnSpc>
                <a:spcPct val="150000"/>
              </a:lnSpc>
              <a:buClrTx/>
            </a:pPr>
            <a:r>
              <a:rPr lang="ko-KR" altLang="en-US" sz="4400" b="1" i="0" u="none" strike="noStrike" cap="none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책</a:t>
            </a:r>
            <a:r>
              <a:rPr lang="en-US" altLang="ko-KR" sz="4400" b="1" i="0" u="none" strike="noStrike" cap="none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Check</a:t>
            </a:r>
            <a:endParaRPr lang="en-US" altLang="ko-KR" sz="4400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 algn="ctr" defTabSz="685800" latinLnBrk="1">
              <a:lnSpc>
                <a:spcPct val="150000"/>
              </a:lnSpc>
              <a:buClrTx/>
            </a:pPr>
            <a:endParaRPr lang="en-US" altLang="ko-KR" sz="1950" b="1" i="1" kern="1200" dirty="0">
              <a:solidFill>
                <a:prstClr val="black">
                  <a:lumMod val="85000"/>
                  <a:lumOff val="15000"/>
                </a:prstClr>
              </a:solidFill>
              <a:effectLst>
                <a:innerShdw blurRad="317500">
                  <a:prstClr val="black"/>
                </a:innerShdw>
              </a:effectLst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57888" y="4366110"/>
            <a:ext cx="2811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1600" b="1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인터페이스 개발 프로젝트</a:t>
            </a:r>
            <a:endPara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1600" b="1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융복합 프로젝트형 </a:t>
            </a:r>
            <a:r>
              <a:rPr lang="en-US" altLang="ko-KR" sz="1600" b="1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AI </a:t>
            </a:r>
            <a:r>
              <a:rPr lang="ko-KR" altLang="en-US" sz="1600" b="1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서비스 개발</a:t>
            </a:r>
            <a:endParaRPr lang="en-US" altLang="ko-KR" sz="1600" b="1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defTabSz="685800" latinLnBrk="1">
              <a:lnSpc>
                <a:spcPct val="150000"/>
              </a:lnSpc>
              <a:buClrTx/>
            </a:pPr>
            <a:r>
              <a:rPr lang="en-US" altLang="ko-KR" sz="1600" b="1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2020.09.18</a:t>
            </a:r>
            <a:endPara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063887" y="1758090"/>
            <a:ext cx="765218" cy="277378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070045" y="4078644"/>
            <a:ext cx="765218" cy="277378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85364" y="1731202"/>
            <a:ext cx="503664" cy="258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en-US" altLang="ko-KR" sz="825" b="1" i="1" kern="1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7101B-1F60-48CF-A6A7-6CB3F659CD2C}"/>
              </a:ext>
            </a:extLst>
          </p:cNvPr>
          <p:cNvSpPr txBox="1"/>
          <p:nvPr/>
        </p:nvSpPr>
        <p:spPr>
          <a:xfrm>
            <a:off x="5913358" y="1708177"/>
            <a:ext cx="457200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2000" b="1" i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임현진 </a:t>
            </a:r>
            <a:endParaRPr lang="en-US" altLang="ko-KR" sz="2000" b="1" i="1" kern="1200" dirty="0">
              <a:solidFill>
                <a:prstClr val="black">
                  <a:lumMod val="85000"/>
                  <a:lumOff val="1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2000" b="1" i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양진상</a:t>
            </a:r>
            <a:endParaRPr lang="en-US" altLang="ko-KR" sz="2000" b="1" i="1" kern="1200" dirty="0">
              <a:solidFill>
                <a:prstClr val="black">
                  <a:lumMod val="85000"/>
                  <a:lumOff val="1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2000" b="1" i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최유진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3A518B-50EE-4CCF-881A-A49E5746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6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수행결과 및 시연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화면구성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검색결과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상세화면</a:t>
            </a:r>
          </a:p>
        </p:txBody>
      </p:sp>
      <p:pic>
        <p:nvPicPr>
          <p:cNvPr id="2" name="Google Shape;165;g93e5dfc3e7_1_304">
            <a:extLst>
              <a:ext uri="{FF2B5EF4-FFF2-40B4-BE49-F238E27FC236}">
                <a16:creationId xmlns:a16="http://schemas.microsoft.com/office/drawing/2014/main" id="{34156548-E5FE-4F08-8B0A-034EF5D018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-2417"/>
          <a:stretch/>
        </p:blipFill>
        <p:spPr>
          <a:xfrm>
            <a:off x="847545" y="2465855"/>
            <a:ext cx="3448294" cy="329541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166;g93e5dfc3e7_1_304">
            <a:extLst>
              <a:ext uri="{FF2B5EF4-FFF2-40B4-BE49-F238E27FC236}">
                <a16:creationId xmlns:a16="http://schemas.microsoft.com/office/drawing/2014/main" id="{A09EC1C0-CAAA-4304-A89A-7539A8CF1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017" y="2465855"/>
            <a:ext cx="3800898" cy="324147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9F03C9-C2F1-44CC-B5B2-C3895FA5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수행결과 및 시연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화면구성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별점주기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코멘트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소장 도서관 위치</a:t>
            </a:r>
          </a:p>
        </p:txBody>
      </p:sp>
      <p:pic>
        <p:nvPicPr>
          <p:cNvPr id="2" name="Google Shape;173;g93e5dfc3e7_1_309">
            <a:extLst>
              <a:ext uri="{FF2B5EF4-FFF2-40B4-BE49-F238E27FC236}">
                <a16:creationId xmlns:a16="http://schemas.microsoft.com/office/drawing/2014/main" id="{91E3BB1B-DE91-4ED1-AD95-399DB7F461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1505" r="2419" b="24712"/>
          <a:stretch/>
        </p:blipFill>
        <p:spPr>
          <a:xfrm>
            <a:off x="4386929" y="2591141"/>
            <a:ext cx="3856959" cy="30672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54207-94D1-4630-9032-FF6DACC2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2BF5B71A-83A4-45D2-9CD0-2FD95506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10" y="2578866"/>
            <a:ext cx="3456788" cy="3067283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30046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수행결과 및 시연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화면구성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개인화면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평점기록 확인 및 이동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1350" b="1" kern="1200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Google Shape;181;g93e5dfc3e7_1_283">
            <a:extLst>
              <a:ext uri="{FF2B5EF4-FFF2-40B4-BE49-F238E27FC236}">
                <a16:creationId xmlns:a16="http://schemas.microsoft.com/office/drawing/2014/main" id="{C6DDF075-10EF-4DC5-A487-36B8A99AFB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434" b="14840"/>
          <a:stretch/>
        </p:blipFill>
        <p:spPr>
          <a:xfrm>
            <a:off x="849345" y="2505757"/>
            <a:ext cx="7445569" cy="3140392"/>
          </a:xfrm>
          <a:prstGeom prst="rect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D80754-8965-4521-9A8C-F35B5D12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63700" y="991961"/>
            <a:ext cx="8180459" cy="4874078"/>
            <a:chOff x="937549" y="173621"/>
            <a:chExt cx="10907278" cy="6498771"/>
          </a:xfrm>
        </p:grpSpPr>
        <p:grpSp>
          <p:nvGrpSpPr>
            <p:cNvPr id="3" name="그룹 2"/>
            <p:cNvGrpSpPr/>
            <p:nvPr/>
          </p:nvGrpSpPr>
          <p:grpSpPr>
            <a:xfrm>
              <a:off x="937549" y="173621"/>
              <a:ext cx="10907278" cy="6498771"/>
              <a:chOff x="937549" y="173621"/>
              <a:chExt cx="10907278" cy="6498771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 flipH="1">
                <a:off x="937549" y="173621"/>
                <a:ext cx="10907278" cy="6498771"/>
              </a:xfrm>
              <a:prstGeom prst="roundRect">
                <a:avLst>
                  <a:gd name="adj" fmla="val 4554"/>
                </a:avLst>
              </a:prstGeom>
              <a:solidFill>
                <a:srgbClr val="785130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 flipH="1">
                <a:off x="1060186" y="224036"/>
                <a:ext cx="10690002" cy="6383287"/>
              </a:xfrm>
              <a:prstGeom prst="roundRect">
                <a:avLst>
                  <a:gd name="adj" fmla="val 4554"/>
                </a:avLst>
              </a:prstGeom>
              <a:solidFill>
                <a:srgbClr val="D1C0A1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양쪽 모서리가 둥근 사각형 1"/>
              <p:cNvSpPr/>
              <p:nvPr/>
            </p:nvSpPr>
            <p:spPr>
              <a:xfrm rot="5400000">
                <a:off x="5816554" y="779909"/>
                <a:ext cx="6327116" cy="5181765"/>
              </a:xfrm>
              <a:prstGeom prst="round2SameRect">
                <a:avLst>
                  <a:gd name="adj1" fmla="val 4994"/>
                  <a:gd name="adj2" fmla="val 0"/>
                </a:avLst>
              </a:prstGeom>
              <a:solidFill>
                <a:srgbClr val="F1E6D0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양쪽 모서리가 둥근 사각형 4"/>
              <p:cNvSpPr/>
              <p:nvPr/>
            </p:nvSpPr>
            <p:spPr>
              <a:xfrm rot="16200000" flipH="1">
                <a:off x="702372" y="847494"/>
                <a:ext cx="6327116" cy="5046597"/>
              </a:xfrm>
              <a:prstGeom prst="round2SameRect">
                <a:avLst>
                  <a:gd name="adj1" fmla="val 6042"/>
                  <a:gd name="adj2" fmla="val 0"/>
                </a:avLst>
              </a:prstGeom>
              <a:gradFill flip="none" rotWithShape="1">
                <a:gsLst>
                  <a:gs pos="65000">
                    <a:srgbClr val="F1E6D0"/>
                  </a:gs>
                  <a:gs pos="88000">
                    <a:srgbClr val="F1E6D0">
                      <a:lumMod val="98000"/>
                    </a:srgbClr>
                  </a:gs>
                </a:gsLst>
                <a:lin ang="5400000" scaled="0"/>
                <a:tileRect/>
              </a:gra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1139140" y="1127683"/>
                <a:ext cx="13747" cy="1768411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1259435" y="1364247"/>
                <a:ext cx="13747" cy="1768411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1203497" y="1602379"/>
                <a:ext cx="13747" cy="1768411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1117537" y="4368481"/>
                <a:ext cx="13747" cy="619274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245197" y="4272869"/>
                <a:ext cx="13747" cy="333455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1196625" y="4225590"/>
                <a:ext cx="13747" cy="619274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직선 연결선 16"/>
            <p:cNvCxnSpPr/>
            <p:nvPr/>
          </p:nvCxnSpPr>
          <p:spPr>
            <a:xfrm>
              <a:off x="11632483" y="1403882"/>
              <a:ext cx="0" cy="1492211"/>
            </a:xfrm>
            <a:prstGeom prst="line">
              <a:avLst/>
            </a:prstGeom>
            <a:ln w="1270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1667862" y="1948991"/>
              <a:ext cx="0" cy="1492211"/>
            </a:xfrm>
            <a:prstGeom prst="line">
              <a:avLst/>
            </a:prstGeom>
            <a:ln w="1270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A5E55-7AD7-4029-A1EA-5A64D0D1881A}"/>
              </a:ext>
            </a:extLst>
          </p:cNvPr>
          <p:cNvSpPr/>
          <p:nvPr/>
        </p:nvSpPr>
        <p:spPr>
          <a:xfrm>
            <a:off x="1233396" y="1207095"/>
            <a:ext cx="250452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2000" b="1" kern="1200" dirty="0" err="1">
                <a:solidFill>
                  <a:srgbClr val="501D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느낀점</a:t>
            </a:r>
            <a:r>
              <a:rPr lang="en-US" altLang="ko-KR" sz="2000" b="1" kern="1200" dirty="0">
                <a:solidFill>
                  <a:srgbClr val="501D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</a:p>
          <a:p>
            <a:pPr defTabSz="685800" latinLnBrk="1">
              <a:lnSpc>
                <a:spcPct val="150000"/>
              </a:lnSpc>
              <a:buClrTx/>
            </a:pPr>
            <a:endParaRPr lang="en-US" altLang="ko-KR" sz="1200" kern="120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02F20C-8F21-4E43-B363-D40417759A0E}"/>
              </a:ext>
            </a:extLst>
          </p:cNvPr>
          <p:cNvSpPr txBox="1"/>
          <p:nvPr/>
        </p:nvSpPr>
        <p:spPr>
          <a:xfrm>
            <a:off x="1151707" y="1704549"/>
            <a:ext cx="3731626" cy="394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기간이 길었던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같은데 시간에 비해 많은 내용을 담지 못한 것 같아 아쉬웠다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팀원 모두 프로젝트를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참여함에 있어 빼지 않고 열심히 참여했고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오류들에 굴하지 않고 기능들을 구현한 것은 잘한 것 같다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접하는 부분이 많아 어디가 잘못된 것인지 찾는 게 힘들었고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평소 당연하게 생각했던 웹 기능들이 직접 구현하려고 하니 너무나도 힘들었다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자료들을 참조하다 보니 점차 해결할 수 있었고 힘들수록 해결했을 때 더 큰 성취감으로 찾아왔다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3BA57-5F42-453B-A2EA-FDEBE8CC5406}"/>
              </a:ext>
            </a:extLst>
          </p:cNvPr>
          <p:cNvSpPr txBox="1"/>
          <p:nvPr/>
        </p:nvSpPr>
        <p:spPr>
          <a:xfrm>
            <a:off x="4909866" y="1256560"/>
            <a:ext cx="3731626" cy="4266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대면이 아닌 음성채팅을 통해 회의를 진행하고 강사님께 질의응답을 하다 보니 프로젝트 진행에 불편한 점도 있다고 생각했지만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 모두가 적극적으로 화면공유를 통해 의견을 제시하고 코드를 수정하는 과정 덕분에 큰 어려움 없이 프로젝트를 완성할 수 있었다고 생각한다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팀원들을 만난 덕분에 혼자서는 엄두도 못 낼 기능들을 구현해가면서 많이 배웠다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개발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프로그래밍이라는 것이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무엇인지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때 배운 것들을 포함하여 코딩을 이해하는 데 아주 큰 도움이 되었다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과정마다 자괴감도 많이 들었지만  무사히 마쳐서 뿌듯하다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b="1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54CB6CC-CB60-4DE9-BE99-C42A6E75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2" name="슬라이드 번호 개체 틀 2">
            <a:extLst>
              <a:ext uri="{FF2B5EF4-FFF2-40B4-BE49-F238E27FC236}">
                <a16:creationId xmlns:a16="http://schemas.microsoft.com/office/drawing/2014/main" id="{C43E37C3-44DB-4F08-982D-467CC7BED99F}"/>
              </a:ext>
            </a:extLst>
          </p:cNvPr>
          <p:cNvSpPr txBox="1">
            <a:spLocks/>
          </p:cNvSpPr>
          <p:nvPr/>
        </p:nvSpPr>
        <p:spPr>
          <a:xfrm>
            <a:off x="6610350" y="65087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3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 65"/>
          <p:cNvSpPr/>
          <p:nvPr/>
        </p:nvSpPr>
        <p:spPr>
          <a:xfrm rot="5400000">
            <a:off x="4123805" y="5557665"/>
            <a:ext cx="700088" cy="187523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3A518B-50EE-4CCF-881A-A49E5746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F2D311-33ED-4E7F-9599-2186ABE53DE8}"/>
              </a:ext>
            </a:extLst>
          </p:cNvPr>
          <p:cNvGrpSpPr/>
          <p:nvPr/>
        </p:nvGrpSpPr>
        <p:grpSpPr>
          <a:xfrm rot="10800000">
            <a:off x="3981457" y="533762"/>
            <a:ext cx="4207198" cy="4831926"/>
            <a:chOff x="3865552" y="203601"/>
            <a:chExt cx="5544665" cy="6498771"/>
          </a:xfrm>
        </p:grpSpPr>
        <p:sp>
          <p:nvSpPr>
            <p:cNvPr id="21" name="양쪽 모서리가 둥근 사각형 59">
              <a:extLst>
                <a:ext uri="{FF2B5EF4-FFF2-40B4-BE49-F238E27FC236}">
                  <a16:creationId xmlns:a16="http://schemas.microsoft.com/office/drawing/2014/main" id="{58D190A9-4AE5-441D-95B3-EF7517303FE4}"/>
                </a:ext>
              </a:extLst>
            </p:cNvPr>
            <p:cNvSpPr/>
            <p:nvPr/>
          </p:nvSpPr>
          <p:spPr>
            <a:xfrm rot="5400000" flipH="1">
              <a:off x="3388499" y="680654"/>
              <a:ext cx="6498771" cy="5544665"/>
            </a:xfrm>
            <a:prstGeom prst="round2SameRect">
              <a:avLst>
                <a:gd name="adj1" fmla="val 3401"/>
                <a:gd name="adj2" fmla="val 0"/>
              </a:avLst>
            </a:prstGeom>
            <a:solidFill>
              <a:srgbClr val="68462A"/>
            </a:solidFill>
            <a:ln w="22225">
              <a:solidFill>
                <a:srgbClr val="501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0C618082-7CF2-422C-8F72-45977496FBB4}"/>
                </a:ext>
              </a:extLst>
            </p:cNvPr>
            <p:cNvSpPr/>
            <p:nvPr/>
          </p:nvSpPr>
          <p:spPr>
            <a:xfrm flipH="1">
              <a:off x="3865557" y="255133"/>
              <a:ext cx="5360959" cy="6383287"/>
            </a:xfrm>
            <a:prstGeom prst="roundRect">
              <a:avLst>
                <a:gd name="adj" fmla="val 4554"/>
              </a:avLst>
            </a:prstGeom>
            <a:solidFill>
              <a:srgbClr val="D1C0A1"/>
            </a:solidFill>
            <a:ln w="22225">
              <a:solidFill>
                <a:srgbClr val="501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양쪽 모서리가 둥근 사각형 1">
              <a:extLst>
                <a:ext uri="{FF2B5EF4-FFF2-40B4-BE49-F238E27FC236}">
                  <a16:creationId xmlns:a16="http://schemas.microsoft.com/office/drawing/2014/main" id="{18FAA881-67DF-4196-B6CB-9B997B107F16}"/>
                </a:ext>
              </a:extLst>
            </p:cNvPr>
            <p:cNvSpPr/>
            <p:nvPr/>
          </p:nvSpPr>
          <p:spPr>
            <a:xfrm rot="5400000">
              <a:off x="3264797" y="855895"/>
              <a:ext cx="6383287" cy="5181765"/>
            </a:xfrm>
            <a:prstGeom prst="round2SameRect">
              <a:avLst>
                <a:gd name="adj1" fmla="val 4994"/>
                <a:gd name="adj2" fmla="val 0"/>
              </a:avLst>
            </a:prstGeom>
            <a:solidFill>
              <a:srgbClr val="F1E6D0"/>
            </a:solidFill>
            <a:ln w="22225">
              <a:solidFill>
                <a:srgbClr val="501D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094009C-0527-43D6-949F-A5E717961E8E}"/>
                </a:ext>
              </a:extLst>
            </p:cNvPr>
            <p:cNvCxnSpPr/>
            <p:nvPr/>
          </p:nvCxnSpPr>
          <p:spPr>
            <a:xfrm>
              <a:off x="8851506" y="2507455"/>
              <a:ext cx="13747" cy="1768411"/>
            </a:xfrm>
            <a:prstGeom prst="line">
              <a:avLst/>
            </a:prstGeom>
            <a:ln w="1905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7F0256A-43FE-4601-BBF3-0CF42C4F913C}"/>
                </a:ext>
              </a:extLst>
            </p:cNvPr>
            <p:cNvCxnSpPr/>
            <p:nvPr/>
          </p:nvCxnSpPr>
          <p:spPr>
            <a:xfrm>
              <a:off x="8801335" y="2115845"/>
              <a:ext cx="13747" cy="1768411"/>
            </a:xfrm>
            <a:prstGeom prst="line">
              <a:avLst/>
            </a:prstGeom>
            <a:ln w="1905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EC53BD-6003-466F-942E-FB75325657AB}"/>
                </a:ext>
              </a:extLst>
            </p:cNvPr>
            <p:cNvCxnSpPr/>
            <p:nvPr/>
          </p:nvCxnSpPr>
          <p:spPr>
            <a:xfrm>
              <a:off x="8918541" y="1828836"/>
              <a:ext cx="13747" cy="1768411"/>
            </a:xfrm>
            <a:prstGeom prst="line">
              <a:avLst/>
            </a:prstGeom>
            <a:ln w="1905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양쪽 모서리가 둥근 사각형 58">
              <a:extLst>
                <a:ext uri="{FF2B5EF4-FFF2-40B4-BE49-F238E27FC236}">
                  <a16:creationId xmlns:a16="http://schemas.microsoft.com/office/drawing/2014/main" id="{67400C9F-C7CE-4E9D-A58E-15797BDD1DDE}"/>
                </a:ext>
              </a:extLst>
            </p:cNvPr>
            <p:cNvSpPr/>
            <p:nvPr/>
          </p:nvSpPr>
          <p:spPr>
            <a:xfrm rot="5400000" flipH="1">
              <a:off x="3029684" y="1039470"/>
              <a:ext cx="6498771" cy="4827034"/>
            </a:xfrm>
            <a:prstGeom prst="round2SameRect">
              <a:avLst>
                <a:gd name="adj1" fmla="val 3401"/>
                <a:gd name="adj2" fmla="val 0"/>
              </a:avLst>
            </a:prstGeom>
            <a:solidFill>
              <a:srgbClr val="785130"/>
            </a:solidFill>
            <a:ln w="22225">
              <a:solidFill>
                <a:srgbClr val="501D02"/>
              </a:solidFill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AA746D-2B81-43FE-8E8B-A33BA1676E56}"/>
                </a:ext>
              </a:extLst>
            </p:cNvPr>
            <p:cNvSpPr/>
            <p:nvPr/>
          </p:nvSpPr>
          <p:spPr>
            <a:xfrm>
              <a:off x="4109013" y="203601"/>
              <a:ext cx="104172" cy="6498771"/>
            </a:xfrm>
            <a:prstGeom prst="rect">
              <a:avLst/>
            </a:prstGeom>
            <a:solidFill>
              <a:srgbClr val="78513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자유형 16"/>
          <p:cNvSpPr/>
          <p:nvPr/>
        </p:nvSpPr>
        <p:spPr>
          <a:xfrm rot="10800000">
            <a:off x="3709225" y="1621990"/>
            <a:ext cx="765218" cy="277378"/>
          </a:xfrm>
          <a:custGeom>
            <a:avLst/>
            <a:gdLst>
              <a:gd name="connsiteX0" fmla="*/ 0 w 933450"/>
              <a:gd name="connsiteY0" fmla="*/ 219670 h 250030"/>
              <a:gd name="connsiteX1" fmla="*/ 0 w 933450"/>
              <a:gd name="connsiteY1" fmla="*/ 30361 h 250030"/>
              <a:gd name="connsiteX2" fmla="*/ 933450 w 933450"/>
              <a:gd name="connsiteY2" fmla="*/ 30361 h 250030"/>
              <a:gd name="connsiteX3" fmla="*/ 933450 w 933450"/>
              <a:gd name="connsiteY3" fmla="*/ 31872 h 250030"/>
              <a:gd name="connsiteX4" fmla="*/ 825312 w 933450"/>
              <a:gd name="connsiteY4" fmla="*/ 125015 h 250030"/>
              <a:gd name="connsiteX5" fmla="*/ 933450 w 933450"/>
              <a:gd name="connsiteY5" fmla="*/ 218159 h 250030"/>
              <a:gd name="connsiteX6" fmla="*/ 933450 w 933450"/>
              <a:gd name="connsiteY6" fmla="*/ 219670 h 250030"/>
              <a:gd name="connsiteX7" fmla="*/ 0 w 933450"/>
              <a:gd name="connsiteY7" fmla="*/ 219670 h 25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0" h="250030">
                <a:moveTo>
                  <a:pt x="0" y="219670"/>
                </a:moveTo>
                <a:lnTo>
                  <a:pt x="0" y="30361"/>
                </a:lnTo>
                <a:cubicBezTo>
                  <a:pt x="311150" y="-74811"/>
                  <a:pt x="622300" y="135532"/>
                  <a:pt x="933450" y="30361"/>
                </a:cubicBezTo>
                <a:lnTo>
                  <a:pt x="933450" y="31872"/>
                </a:lnTo>
                <a:lnTo>
                  <a:pt x="825312" y="125015"/>
                </a:lnTo>
                <a:lnTo>
                  <a:pt x="933450" y="218159"/>
                </a:lnTo>
                <a:lnTo>
                  <a:pt x="933450" y="219670"/>
                </a:lnTo>
                <a:cubicBezTo>
                  <a:pt x="622300" y="324841"/>
                  <a:pt x="311150" y="114498"/>
                  <a:pt x="0" y="21967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979725" y="1623046"/>
            <a:ext cx="2412316" cy="251581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685800" latinLnBrk="1">
              <a:lnSpc>
                <a:spcPct val="150000"/>
              </a:lnSpc>
              <a:buClrTx/>
            </a:pPr>
            <a:r>
              <a:rPr lang="en-US" altLang="ko-KR" sz="4400" b="1" i="0" u="none" strike="noStrike" cap="none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Thank</a:t>
            </a:r>
          </a:p>
          <a:p>
            <a:pPr algn="ctr" defTabSz="685800" latinLnBrk="1">
              <a:lnSpc>
                <a:spcPct val="150000"/>
              </a:lnSpc>
              <a:buClrTx/>
            </a:pPr>
            <a:r>
              <a:rPr lang="en-US" altLang="ko-KR" sz="44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You</a:t>
            </a:r>
          </a:p>
          <a:p>
            <a:pPr algn="ctr" defTabSz="685800" latinLnBrk="1">
              <a:lnSpc>
                <a:spcPct val="150000"/>
              </a:lnSpc>
              <a:buClrTx/>
            </a:pPr>
            <a:endParaRPr lang="en-US" altLang="ko-KR" sz="1950" b="1" i="1" kern="1200" dirty="0">
              <a:solidFill>
                <a:prstClr val="black">
                  <a:lumMod val="85000"/>
                  <a:lumOff val="15000"/>
                </a:prstClr>
              </a:solidFill>
              <a:effectLst>
                <a:innerShdw blurRad="317500">
                  <a:prstClr val="black"/>
                </a:innerShdw>
              </a:effectLst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11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161049" y="1156265"/>
            <a:ext cx="6777000" cy="4585949"/>
            <a:chOff x="1751098" y="555622"/>
            <a:chExt cx="9036000" cy="6114599"/>
          </a:xfrm>
        </p:grpSpPr>
        <p:grpSp>
          <p:nvGrpSpPr>
            <p:cNvPr id="14" name="그룹 13"/>
            <p:cNvGrpSpPr/>
            <p:nvPr/>
          </p:nvGrpSpPr>
          <p:grpSpPr>
            <a:xfrm>
              <a:off x="1751098" y="555622"/>
              <a:ext cx="9036000" cy="6114599"/>
              <a:chOff x="2232965" y="1099001"/>
              <a:chExt cx="6975952" cy="4911274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 flipH="1">
                <a:off x="2232965" y="1099001"/>
                <a:ext cx="6975952" cy="4911274"/>
              </a:xfrm>
              <a:prstGeom prst="roundRect">
                <a:avLst>
                  <a:gd name="adj" fmla="val 4554"/>
                </a:avLst>
              </a:prstGeom>
              <a:solidFill>
                <a:srgbClr val="785130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 flipH="1">
                <a:off x="2311400" y="1137101"/>
                <a:ext cx="6836989" cy="4824000"/>
              </a:xfrm>
              <a:prstGeom prst="roundRect">
                <a:avLst>
                  <a:gd name="adj" fmla="val 4554"/>
                </a:avLst>
              </a:prstGeom>
              <a:solidFill>
                <a:srgbClr val="D1C0A1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양쪽 모서리가 둥근 사각형 1"/>
              <p:cNvSpPr/>
              <p:nvPr/>
            </p:nvSpPr>
            <p:spPr>
              <a:xfrm rot="5400000">
                <a:off x="5023757" y="1895929"/>
                <a:ext cx="4781550" cy="3238500"/>
              </a:xfrm>
              <a:prstGeom prst="round2SameRect">
                <a:avLst>
                  <a:gd name="adj1" fmla="val 4994"/>
                  <a:gd name="adj2" fmla="val 0"/>
                </a:avLst>
              </a:prstGeom>
              <a:solidFill>
                <a:srgbClr val="F1E6D0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r>
                  <a:rPr lang="en-US" altLang="ko-KR" sz="1350" kern="1200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`</a:t>
                </a:r>
                <a:endParaRPr lang="ko-KR" altLang="en-US" sz="1350" kern="1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양쪽 모서리가 둥근 사각형 4"/>
              <p:cNvSpPr/>
              <p:nvPr/>
            </p:nvSpPr>
            <p:spPr>
              <a:xfrm rot="16200000" flipH="1">
                <a:off x="1785257" y="1895928"/>
                <a:ext cx="4781550" cy="3238500"/>
              </a:xfrm>
              <a:prstGeom prst="round2SameRect">
                <a:avLst>
                  <a:gd name="adj1" fmla="val 6042"/>
                  <a:gd name="adj2" fmla="val 0"/>
                </a:avLst>
              </a:prstGeom>
              <a:solidFill>
                <a:srgbClr val="F1E6D0"/>
              </a:solidFill>
              <a:ln w="22225">
                <a:solidFill>
                  <a:srgbClr val="501D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>
                  <a:buClrTx/>
                </a:pPr>
                <a:endParaRPr lang="ko-KR" altLang="en-US" sz="1350" kern="120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2391508" y="1820008"/>
                <a:ext cx="8792" cy="1336430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2483251" y="1998785"/>
                <a:ext cx="8792" cy="1336430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2432669" y="2178747"/>
                <a:ext cx="8792" cy="1336430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2377692" y="4269155"/>
                <a:ext cx="8792" cy="468000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474145" y="4196899"/>
                <a:ext cx="8792" cy="252000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2428274" y="4161169"/>
                <a:ext cx="8792" cy="468000"/>
              </a:xfrm>
              <a:prstGeom prst="line">
                <a:avLst/>
              </a:prstGeom>
              <a:ln w="19050">
                <a:solidFill>
                  <a:srgbClr val="501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직선 연결선 16"/>
            <p:cNvCxnSpPr/>
            <p:nvPr/>
          </p:nvCxnSpPr>
          <p:spPr>
            <a:xfrm>
              <a:off x="10620773" y="1713157"/>
              <a:ext cx="0" cy="1404000"/>
            </a:xfrm>
            <a:prstGeom prst="line">
              <a:avLst/>
            </a:prstGeom>
            <a:ln w="1270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650083" y="2226042"/>
              <a:ext cx="0" cy="1404000"/>
            </a:xfrm>
            <a:prstGeom prst="line">
              <a:avLst/>
            </a:prstGeom>
            <a:ln w="12700">
              <a:solidFill>
                <a:srgbClr val="501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212776" y="3953944"/>
            <a:ext cx="1600199" cy="1679973"/>
            <a:chOff x="1024" y="2617"/>
            <a:chExt cx="1344" cy="1411"/>
          </a:xfrm>
        </p:grpSpPr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1024" y="2770"/>
              <a:ext cx="1267" cy="125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1350" kern="12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1188" y="2926"/>
              <a:ext cx="959" cy="998"/>
            </a:xfrm>
            <a:custGeom>
              <a:avLst/>
              <a:gdLst>
                <a:gd name="T0" fmla="*/ 941 w 959"/>
                <a:gd name="T1" fmla="*/ 887 h 998"/>
                <a:gd name="T2" fmla="*/ 905 w 959"/>
                <a:gd name="T3" fmla="*/ 851 h 998"/>
                <a:gd name="T4" fmla="*/ 839 w 959"/>
                <a:gd name="T5" fmla="*/ 787 h 998"/>
                <a:gd name="T6" fmla="*/ 835 w 959"/>
                <a:gd name="T7" fmla="*/ 780 h 998"/>
                <a:gd name="T8" fmla="*/ 833 w 959"/>
                <a:gd name="T9" fmla="*/ 765 h 998"/>
                <a:gd name="T10" fmla="*/ 839 w 959"/>
                <a:gd name="T11" fmla="*/ 758 h 998"/>
                <a:gd name="T12" fmla="*/ 864 w 959"/>
                <a:gd name="T13" fmla="*/ 722 h 998"/>
                <a:gd name="T14" fmla="*/ 905 w 959"/>
                <a:gd name="T15" fmla="*/ 645 h 998"/>
                <a:gd name="T16" fmla="*/ 928 w 959"/>
                <a:gd name="T17" fmla="*/ 564 h 998"/>
                <a:gd name="T18" fmla="*/ 939 w 959"/>
                <a:gd name="T19" fmla="*/ 480 h 998"/>
                <a:gd name="T20" fmla="*/ 934 w 959"/>
                <a:gd name="T21" fmla="*/ 396 h 998"/>
                <a:gd name="T22" fmla="*/ 912 w 959"/>
                <a:gd name="T23" fmla="*/ 313 h 998"/>
                <a:gd name="T24" fmla="*/ 876 w 959"/>
                <a:gd name="T25" fmla="*/ 235 h 998"/>
                <a:gd name="T26" fmla="*/ 826 w 959"/>
                <a:gd name="T27" fmla="*/ 163 h 998"/>
                <a:gd name="T28" fmla="*/ 794 w 959"/>
                <a:gd name="T29" fmla="*/ 131 h 998"/>
                <a:gd name="T30" fmla="*/ 762 w 959"/>
                <a:gd name="T31" fmla="*/ 100 h 998"/>
                <a:gd name="T32" fmla="*/ 686 w 959"/>
                <a:gd name="T33" fmla="*/ 52 h 998"/>
                <a:gd name="T34" fmla="*/ 606 w 959"/>
                <a:gd name="T35" fmla="*/ 19 h 998"/>
                <a:gd name="T36" fmla="*/ 520 w 959"/>
                <a:gd name="T37" fmla="*/ 1 h 998"/>
                <a:gd name="T38" fmla="*/ 434 w 959"/>
                <a:gd name="T39" fmla="*/ 0 h 998"/>
                <a:gd name="T40" fmla="*/ 348 w 959"/>
                <a:gd name="T41" fmla="*/ 14 h 998"/>
                <a:gd name="T42" fmla="*/ 267 w 959"/>
                <a:gd name="T43" fmla="*/ 45 h 998"/>
                <a:gd name="T44" fmla="*/ 190 w 959"/>
                <a:gd name="T45" fmla="*/ 89 h 998"/>
                <a:gd name="T46" fmla="*/ 156 w 959"/>
                <a:gd name="T47" fmla="*/ 118 h 998"/>
                <a:gd name="T48" fmla="*/ 120 w 959"/>
                <a:gd name="T49" fmla="*/ 154 h 998"/>
                <a:gd name="T50" fmla="*/ 63 w 959"/>
                <a:gd name="T51" fmla="*/ 233 h 998"/>
                <a:gd name="T52" fmla="*/ 23 w 959"/>
                <a:gd name="T53" fmla="*/ 319 h 998"/>
                <a:gd name="T54" fmla="*/ 2 w 959"/>
                <a:gd name="T55" fmla="*/ 410 h 998"/>
                <a:gd name="T56" fmla="*/ 0 w 959"/>
                <a:gd name="T57" fmla="*/ 503 h 998"/>
                <a:gd name="T58" fmla="*/ 16 w 959"/>
                <a:gd name="T59" fmla="*/ 595 h 998"/>
                <a:gd name="T60" fmla="*/ 50 w 959"/>
                <a:gd name="T61" fmla="*/ 683 h 998"/>
                <a:gd name="T62" fmla="*/ 104 w 959"/>
                <a:gd name="T63" fmla="*/ 763 h 998"/>
                <a:gd name="T64" fmla="*/ 136 w 959"/>
                <a:gd name="T65" fmla="*/ 799 h 998"/>
                <a:gd name="T66" fmla="*/ 167 w 959"/>
                <a:gd name="T67" fmla="*/ 828 h 998"/>
                <a:gd name="T68" fmla="*/ 233 w 959"/>
                <a:gd name="T69" fmla="*/ 875 h 998"/>
                <a:gd name="T70" fmla="*/ 303 w 959"/>
                <a:gd name="T71" fmla="*/ 909 h 998"/>
                <a:gd name="T72" fmla="*/ 378 w 959"/>
                <a:gd name="T73" fmla="*/ 928 h 998"/>
                <a:gd name="T74" fmla="*/ 453 w 959"/>
                <a:gd name="T75" fmla="*/ 937 h 998"/>
                <a:gd name="T76" fmla="*/ 530 w 959"/>
                <a:gd name="T77" fmla="*/ 934 h 998"/>
                <a:gd name="T78" fmla="*/ 606 w 959"/>
                <a:gd name="T79" fmla="*/ 918 h 998"/>
                <a:gd name="T80" fmla="*/ 679 w 959"/>
                <a:gd name="T81" fmla="*/ 889 h 998"/>
                <a:gd name="T82" fmla="*/ 713 w 959"/>
                <a:gd name="T83" fmla="*/ 869 h 998"/>
                <a:gd name="T84" fmla="*/ 720 w 959"/>
                <a:gd name="T85" fmla="*/ 866 h 998"/>
                <a:gd name="T86" fmla="*/ 737 w 959"/>
                <a:gd name="T87" fmla="*/ 867 h 998"/>
                <a:gd name="T88" fmla="*/ 744 w 959"/>
                <a:gd name="T89" fmla="*/ 873 h 998"/>
                <a:gd name="T90" fmla="*/ 812 w 959"/>
                <a:gd name="T91" fmla="*/ 943 h 998"/>
                <a:gd name="T92" fmla="*/ 848 w 959"/>
                <a:gd name="T93" fmla="*/ 980 h 998"/>
                <a:gd name="T94" fmla="*/ 858 w 959"/>
                <a:gd name="T95" fmla="*/ 989 h 998"/>
                <a:gd name="T96" fmla="*/ 882 w 959"/>
                <a:gd name="T97" fmla="*/ 998 h 998"/>
                <a:gd name="T98" fmla="*/ 907 w 959"/>
                <a:gd name="T99" fmla="*/ 998 h 998"/>
                <a:gd name="T100" fmla="*/ 930 w 959"/>
                <a:gd name="T101" fmla="*/ 989 h 998"/>
                <a:gd name="T102" fmla="*/ 941 w 959"/>
                <a:gd name="T103" fmla="*/ 980 h 998"/>
                <a:gd name="T104" fmla="*/ 950 w 959"/>
                <a:gd name="T105" fmla="*/ 970 h 998"/>
                <a:gd name="T106" fmla="*/ 959 w 959"/>
                <a:gd name="T107" fmla="*/ 946 h 998"/>
                <a:gd name="T108" fmla="*/ 959 w 959"/>
                <a:gd name="T109" fmla="*/ 921 h 998"/>
                <a:gd name="T110" fmla="*/ 950 w 959"/>
                <a:gd name="T111" fmla="*/ 896 h 998"/>
                <a:gd name="T112" fmla="*/ 941 w 959"/>
                <a:gd name="T113" fmla="*/ 8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9" h="998">
                  <a:moveTo>
                    <a:pt x="941" y="887"/>
                  </a:moveTo>
                  <a:lnTo>
                    <a:pt x="905" y="851"/>
                  </a:lnTo>
                  <a:lnTo>
                    <a:pt x="839" y="787"/>
                  </a:lnTo>
                  <a:lnTo>
                    <a:pt x="835" y="780"/>
                  </a:lnTo>
                  <a:lnTo>
                    <a:pt x="833" y="765"/>
                  </a:lnTo>
                  <a:lnTo>
                    <a:pt x="839" y="758"/>
                  </a:lnTo>
                  <a:lnTo>
                    <a:pt x="864" y="722"/>
                  </a:lnTo>
                  <a:lnTo>
                    <a:pt x="905" y="645"/>
                  </a:lnTo>
                  <a:lnTo>
                    <a:pt x="928" y="564"/>
                  </a:lnTo>
                  <a:lnTo>
                    <a:pt x="939" y="480"/>
                  </a:lnTo>
                  <a:lnTo>
                    <a:pt x="934" y="396"/>
                  </a:lnTo>
                  <a:lnTo>
                    <a:pt x="912" y="313"/>
                  </a:lnTo>
                  <a:lnTo>
                    <a:pt x="876" y="235"/>
                  </a:lnTo>
                  <a:lnTo>
                    <a:pt x="826" y="163"/>
                  </a:lnTo>
                  <a:lnTo>
                    <a:pt x="794" y="131"/>
                  </a:lnTo>
                  <a:lnTo>
                    <a:pt x="762" y="100"/>
                  </a:lnTo>
                  <a:lnTo>
                    <a:pt x="686" y="52"/>
                  </a:lnTo>
                  <a:lnTo>
                    <a:pt x="606" y="19"/>
                  </a:lnTo>
                  <a:lnTo>
                    <a:pt x="520" y="1"/>
                  </a:lnTo>
                  <a:lnTo>
                    <a:pt x="434" y="0"/>
                  </a:lnTo>
                  <a:lnTo>
                    <a:pt x="348" y="14"/>
                  </a:lnTo>
                  <a:lnTo>
                    <a:pt x="267" y="45"/>
                  </a:lnTo>
                  <a:lnTo>
                    <a:pt x="190" y="89"/>
                  </a:lnTo>
                  <a:lnTo>
                    <a:pt x="156" y="118"/>
                  </a:lnTo>
                  <a:lnTo>
                    <a:pt x="120" y="154"/>
                  </a:lnTo>
                  <a:lnTo>
                    <a:pt x="63" y="233"/>
                  </a:lnTo>
                  <a:lnTo>
                    <a:pt x="23" y="319"/>
                  </a:lnTo>
                  <a:lnTo>
                    <a:pt x="2" y="410"/>
                  </a:lnTo>
                  <a:lnTo>
                    <a:pt x="0" y="503"/>
                  </a:lnTo>
                  <a:lnTo>
                    <a:pt x="16" y="595"/>
                  </a:lnTo>
                  <a:lnTo>
                    <a:pt x="50" y="683"/>
                  </a:lnTo>
                  <a:lnTo>
                    <a:pt x="104" y="763"/>
                  </a:lnTo>
                  <a:lnTo>
                    <a:pt x="136" y="799"/>
                  </a:lnTo>
                  <a:lnTo>
                    <a:pt x="167" y="828"/>
                  </a:lnTo>
                  <a:lnTo>
                    <a:pt x="233" y="875"/>
                  </a:lnTo>
                  <a:lnTo>
                    <a:pt x="303" y="909"/>
                  </a:lnTo>
                  <a:lnTo>
                    <a:pt x="378" y="928"/>
                  </a:lnTo>
                  <a:lnTo>
                    <a:pt x="453" y="937"/>
                  </a:lnTo>
                  <a:lnTo>
                    <a:pt x="530" y="934"/>
                  </a:lnTo>
                  <a:lnTo>
                    <a:pt x="606" y="918"/>
                  </a:lnTo>
                  <a:lnTo>
                    <a:pt x="679" y="889"/>
                  </a:lnTo>
                  <a:lnTo>
                    <a:pt x="713" y="869"/>
                  </a:lnTo>
                  <a:lnTo>
                    <a:pt x="720" y="866"/>
                  </a:lnTo>
                  <a:lnTo>
                    <a:pt x="737" y="867"/>
                  </a:lnTo>
                  <a:lnTo>
                    <a:pt x="744" y="873"/>
                  </a:lnTo>
                  <a:lnTo>
                    <a:pt x="812" y="943"/>
                  </a:lnTo>
                  <a:lnTo>
                    <a:pt x="848" y="980"/>
                  </a:lnTo>
                  <a:lnTo>
                    <a:pt x="858" y="989"/>
                  </a:lnTo>
                  <a:lnTo>
                    <a:pt x="882" y="998"/>
                  </a:lnTo>
                  <a:lnTo>
                    <a:pt x="907" y="998"/>
                  </a:lnTo>
                  <a:lnTo>
                    <a:pt x="930" y="989"/>
                  </a:lnTo>
                  <a:lnTo>
                    <a:pt x="941" y="980"/>
                  </a:lnTo>
                  <a:lnTo>
                    <a:pt x="950" y="970"/>
                  </a:lnTo>
                  <a:lnTo>
                    <a:pt x="959" y="946"/>
                  </a:lnTo>
                  <a:lnTo>
                    <a:pt x="959" y="921"/>
                  </a:lnTo>
                  <a:lnTo>
                    <a:pt x="950" y="896"/>
                  </a:lnTo>
                  <a:lnTo>
                    <a:pt x="941" y="8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1350" kern="12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4532880">
              <a:off x="1722" y="3002"/>
              <a:ext cx="1032" cy="261"/>
            </a:xfrm>
            <a:custGeom>
              <a:avLst/>
              <a:gdLst>
                <a:gd name="T0" fmla="*/ 844 w 1032"/>
                <a:gd name="T1" fmla="*/ 261 h 261"/>
                <a:gd name="T2" fmla="*/ 881 w 1032"/>
                <a:gd name="T3" fmla="*/ 260 h 261"/>
                <a:gd name="T4" fmla="*/ 949 w 1032"/>
                <a:gd name="T5" fmla="*/ 240 h 261"/>
                <a:gd name="T6" fmla="*/ 1001 w 1032"/>
                <a:gd name="T7" fmla="*/ 204 h 261"/>
                <a:gd name="T8" fmla="*/ 1030 w 1032"/>
                <a:gd name="T9" fmla="*/ 157 h 261"/>
                <a:gd name="T10" fmla="*/ 1032 w 1032"/>
                <a:gd name="T11" fmla="*/ 130 h 261"/>
                <a:gd name="T12" fmla="*/ 1030 w 1032"/>
                <a:gd name="T13" fmla="*/ 104 h 261"/>
                <a:gd name="T14" fmla="*/ 1001 w 1032"/>
                <a:gd name="T15" fmla="*/ 57 h 261"/>
                <a:gd name="T16" fmla="*/ 949 w 1032"/>
                <a:gd name="T17" fmla="*/ 21 h 261"/>
                <a:gd name="T18" fmla="*/ 881 w 1032"/>
                <a:gd name="T19" fmla="*/ 1 h 261"/>
                <a:gd name="T20" fmla="*/ 844 w 1032"/>
                <a:gd name="T21" fmla="*/ 0 h 261"/>
                <a:gd name="T22" fmla="*/ 806 w 1032"/>
                <a:gd name="T23" fmla="*/ 1 h 261"/>
                <a:gd name="T24" fmla="*/ 741 w 1032"/>
                <a:gd name="T25" fmla="*/ 19 h 261"/>
                <a:gd name="T26" fmla="*/ 715 w 1032"/>
                <a:gd name="T27" fmla="*/ 34 h 261"/>
                <a:gd name="T28" fmla="*/ 672 w 1032"/>
                <a:gd name="T29" fmla="*/ 61 h 261"/>
                <a:gd name="T30" fmla="*/ 575 w 1032"/>
                <a:gd name="T31" fmla="*/ 91 h 261"/>
                <a:gd name="T32" fmla="*/ 523 w 1032"/>
                <a:gd name="T33" fmla="*/ 95 h 261"/>
                <a:gd name="T34" fmla="*/ 34 w 1032"/>
                <a:gd name="T35" fmla="*/ 95 h 261"/>
                <a:gd name="T36" fmla="*/ 19 w 1032"/>
                <a:gd name="T37" fmla="*/ 96 h 261"/>
                <a:gd name="T38" fmla="*/ 1 w 1032"/>
                <a:gd name="T39" fmla="*/ 114 h 261"/>
                <a:gd name="T40" fmla="*/ 0 w 1032"/>
                <a:gd name="T41" fmla="*/ 127 h 261"/>
                <a:gd name="T42" fmla="*/ 0 w 1032"/>
                <a:gd name="T43" fmla="*/ 134 h 261"/>
                <a:gd name="T44" fmla="*/ 1 w 1032"/>
                <a:gd name="T45" fmla="*/ 147 h 261"/>
                <a:gd name="T46" fmla="*/ 19 w 1032"/>
                <a:gd name="T47" fmla="*/ 164 h 261"/>
                <a:gd name="T48" fmla="*/ 34 w 1032"/>
                <a:gd name="T49" fmla="*/ 166 h 261"/>
                <a:gd name="T50" fmla="*/ 523 w 1032"/>
                <a:gd name="T51" fmla="*/ 166 h 261"/>
                <a:gd name="T52" fmla="*/ 575 w 1032"/>
                <a:gd name="T53" fmla="*/ 170 h 261"/>
                <a:gd name="T54" fmla="*/ 672 w 1032"/>
                <a:gd name="T55" fmla="*/ 200 h 261"/>
                <a:gd name="T56" fmla="*/ 715 w 1032"/>
                <a:gd name="T57" fmla="*/ 227 h 261"/>
                <a:gd name="T58" fmla="*/ 741 w 1032"/>
                <a:gd name="T59" fmla="*/ 242 h 261"/>
                <a:gd name="T60" fmla="*/ 806 w 1032"/>
                <a:gd name="T61" fmla="*/ 260 h 261"/>
                <a:gd name="T62" fmla="*/ 844 w 1032"/>
                <a:gd name="T6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2" h="261">
                  <a:moveTo>
                    <a:pt x="844" y="261"/>
                  </a:moveTo>
                  <a:lnTo>
                    <a:pt x="881" y="260"/>
                  </a:lnTo>
                  <a:lnTo>
                    <a:pt x="949" y="240"/>
                  </a:lnTo>
                  <a:lnTo>
                    <a:pt x="1001" y="204"/>
                  </a:lnTo>
                  <a:lnTo>
                    <a:pt x="1030" y="157"/>
                  </a:lnTo>
                  <a:lnTo>
                    <a:pt x="1032" y="130"/>
                  </a:lnTo>
                  <a:lnTo>
                    <a:pt x="1030" y="104"/>
                  </a:lnTo>
                  <a:lnTo>
                    <a:pt x="1001" y="57"/>
                  </a:lnTo>
                  <a:lnTo>
                    <a:pt x="949" y="21"/>
                  </a:lnTo>
                  <a:lnTo>
                    <a:pt x="881" y="1"/>
                  </a:lnTo>
                  <a:lnTo>
                    <a:pt x="844" y="0"/>
                  </a:lnTo>
                  <a:lnTo>
                    <a:pt x="806" y="1"/>
                  </a:lnTo>
                  <a:lnTo>
                    <a:pt x="741" y="19"/>
                  </a:lnTo>
                  <a:lnTo>
                    <a:pt x="715" y="34"/>
                  </a:lnTo>
                  <a:lnTo>
                    <a:pt x="672" y="61"/>
                  </a:lnTo>
                  <a:lnTo>
                    <a:pt x="575" y="91"/>
                  </a:lnTo>
                  <a:lnTo>
                    <a:pt x="523" y="95"/>
                  </a:lnTo>
                  <a:lnTo>
                    <a:pt x="34" y="95"/>
                  </a:lnTo>
                  <a:lnTo>
                    <a:pt x="19" y="96"/>
                  </a:lnTo>
                  <a:lnTo>
                    <a:pt x="1" y="114"/>
                  </a:lnTo>
                  <a:lnTo>
                    <a:pt x="0" y="127"/>
                  </a:lnTo>
                  <a:lnTo>
                    <a:pt x="0" y="134"/>
                  </a:lnTo>
                  <a:lnTo>
                    <a:pt x="1" y="147"/>
                  </a:lnTo>
                  <a:lnTo>
                    <a:pt x="19" y="164"/>
                  </a:lnTo>
                  <a:lnTo>
                    <a:pt x="34" y="166"/>
                  </a:lnTo>
                  <a:lnTo>
                    <a:pt x="523" y="166"/>
                  </a:lnTo>
                  <a:lnTo>
                    <a:pt x="575" y="170"/>
                  </a:lnTo>
                  <a:lnTo>
                    <a:pt x="672" y="200"/>
                  </a:lnTo>
                  <a:lnTo>
                    <a:pt x="715" y="227"/>
                  </a:lnTo>
                  <a:lnTo>
                    <a:pt x="741" y="242"/>
                  </a:lnTo>
                  <a:lnTo>
                    <a:pt x="806" y="260"/>
                  </a:lnTo>
                  <a:lnTo>
                    <a:pt x="844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1350" kern="12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1287" y="3022"/>
              <a:ext cx="740" cy="743"/>
            </a:xfrm>
            <a:custGeom>
              <a:avLst/>
              <a:gdLst>
                <a:gd name="T0" fmla="*/ 740 w 740"/>
                <a:gd name="T1" fmla="*/ 372 h 743"/>
                <a:gd name="T2" fmla="*/ 740 w 740"/>
                <a:gd name="T3" fmla="*/ 409 h 743"/>
                <a:gd name="T4" fmla="*/ 724 w 740"/>
                <a:gd name="T5" fmla="*/ 483 h 743"/>
                <a:gd name="T6" fmla="*/ 697 w 740"/>
                <a:gd name="T7" fmla="*/ 549 h 743"/>
                <a:gd name="T8" fmla="*/ 655 w 740"/>
                <a:gd name="T9" fmla="*/ 608 h 743"/>
                <a:gd name="T10" fmla="*/ 605 w 740"/>
                <a:gd name="T11" fmla="*/ 658 h 743"/>
                <a:gd name="T12" fmla="*/ 546 w 740"/>
                <a:gd name="T13" fmla="*/ 698 h 743"/>
                <a:gd name="T14" fmla="*/ 480 w 740"/>
                <a:gd name="T15" fmla="*/ 727 h 743"/>
                <a:gd name="T16" fmla="*/ 408 w 740"/>
                <a:gd name="T17" fmla="*/ 741 h 743"/>
                <a:gd name="T18" fmla="*/ 371 w 740"/>
                <a:gd name="T19" fmla="*/ 743 h 743"/>
                <a:gd name="T20" fmla="*/ 331 w 740"/>
                <a:gd name="T21" fmla="*/ 741 h 743"/>
                <a:gd name="T22" fmla="*/ 259 w 740"/>
                <a:gd name="T23" fmla="*/ 727 h 743"/>
                <a:gd name="T24" fmla="*/ 193 w 740"/>
                <a:gd name="T25" fmla="*/ 698 h 743"/>
                <a:gd name="T26" fmla="*/ 134 w 740"/>
                <a:gd name="T27" fmla="*/ 658 h 743"/>
                <a:gd name="T28" fmla="*/ 84 w 740"/>
                <a:gd name="T29" fmla="*/ 608 h 743"/>
                <a:gd name="T30" fmla="*/ 44 w 740"/>
                <a:gd name="T31" fmla="*/ 549 h 743"/>
                <a:gd name="T32" fmla="*/ 16 w 740"/>
                <a:gd name="T33" fmla="*/ 483 h 743"/>
                <a:gd name="T34" fmla="*/ 1 w 740"/>
                <a:gd name="T35" fmla="*/ 409 h 743"/>
                <a:gd name="T36" fmla="*/ 0 w 740"/>
                <a:gd name="T37" fmla="*/ 372 h 743"/>
                <a:gd name="T38" fmla="*/ 1 w 740"/>
                <a:gd name="T39" fmla="*/ 334 h 743"/>
                <a:gd name="T40" fmla="*/ 16 w 740"/>
                <a:gd name="T41" fmla="*/ 260 h 743"/>
                <a:gd name="T42" fmla="*/ 44 w 740"/>
                <a:gd name="T43" fmla="*/ 194 h 743"/>
                <a:gd name="T44" fmla="*/ 84 w 740"/>
                <a:gd name="T45" fmla="*/ 135 h 743"/>
                <a:gd name="T46" fmla="*/ 134 w 740"/>
                <a:gd name="T47" fmla="*/ 85 h 743"/>
                <a:gd name="T48" fmla="*/ 193 w 740"/>
                <a:gd name="T49" fmla="*/ 45 h 743"/>
                <a:gd name="T50" fmla="*/ 259 w 740"/>
                <a:gd name="T51" fmla="*/ 17 h 743"/>
                <a:gd name="T52" fmla="*/ 331 w 740"/>
                <a:gd name="T53" fmla="*/ 2 h 743"/>
                <a:gd name="T54" fmla="*/ 371 w 740"/>
                <a:gd name="T55" fmla="*/ 0 h 743"/>
                <a:gd name="T56" fmla="*/ 408 w 740"/>
                <a:gd name="T57" fmla="*/ 2 h 743"/>
                <a:gd name="T58" fmla="*/ 480 w 740"/>
                <a:gd name="T59" fmla="*/ 17 h 743"/>
                <a:gd name="T60" fmla="*/ 546 w 740"/>
                <a:gd name="T61" fmla="*/ 45 h 743"/>
                <a:gd name="T62" fmla="*/ 605 w 740"/>
                <a:gd name="T63" fmla="*/ 85 h 743"/>
                <a:gd name="T64" fmla="*/ 655 w 740"/>
                <a:gd name="T65" fmla="*/ 135 h 743"/>
                <a:gd name="T66" fmla="*/ 697 w 740"/>
                <a:gd name="T67" fmla="*/ 194 h 743"/>
                <a:gd name="T68" fmla="*/ 724 w 740"/>
                <a:gd name="T69" fmla="*/ 260 h 743"/>
                <a:gd name="T70" fmla="*/ 740 w 740"/>
                <a:gd name="T71" fmla="*/ 334 h 743"/>
                <a:gd name="T72" fmla="*/ 740 w 740"/>
                <a:gd name="T73" fmla="*/ 372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0" h="743">
                  <a:moveTo>
                    <a:pt x="740" y="372"/>
                  </a:moveTo>
                  <a:lnTo>
                    <a:pt x="740" y="409"/>
                  </a:lnTo>
                  <a:lnTo>
                    <a:pt x="724" y="483"/>
                  </a:lnTo>
                  <a:lnTo>
                    <a:pt x="697" y="549"/>
                  </a:lnTo>
                  <a:lnTo>
                    <a:pt x="655" y="608"/>
                  </a:lnTo>
                  <a:lnTo>
                    <a:pt x="605" y="658"/>
                  </a:lnTo>
                  <a:lnTo>
                    <a:pt x="546" y="698"/>
                  </a:lnTo>
                  <a:lnTo>
                    <a:pt x="480" y="727"/>
                  </a:lnTo>
                  <a:lnTo>
                    <a:pt x="408" y="741"/>
                  </a:lnTo>
                  <a:lnTo>
                    <a:pt x="371" y="743"/>
                  </a:lnTo>
                  <a:lnTo>
                    <a:pt x="331" y="741"/>
                  </a:lnTo>
                  <a:lnTo>
                    <a:pt x="259" y="727"/>
                  </a:lnTo>
                  <a:lnTo>
                    <a:pt x="193" y="698"/>
                  </a:lnTo>
                  <a:lnTo>
                    <a:pt x="134" y="658"/>
                  </a:lnTo>
                  <a:lnTo>
                    <a:pt x="84" y="608"/>
                  </a:lnTo>
                  <a:lnTo>
                    <a:pt x="44" y="549"/>
                  </a:lnTo>
                  <a:lnTo>
                    <a:pt x="16" y="483"/>
                  </a:lnTo>
                  <a:lnTo>
                    <a:pt x="1" y="409"/>
                  </a:lnTo>
                  <a:lnTo>
                    <a:pt x="0" y="372"/>
                  </a:lnTo>
                  <a:lnTo>
                    <a:pt x="1" y="334"/>
                  </a:lnTo>
                  <a:lnTo>
                    <a:pt x="16" y="260"/>
                  </a:lnTo>
                  <a:lnTo>
                    <a:pt x="44" y="194"/>
                  </a:lnTo>
                  <a:lnTo>
                    <a:pt x="84" y="135"/>
                  </a:lnTo>
                  <a:lnTo>
                    <a:pt x="134" y="85"/>
                  </a:lnTo>
                  <a:lnTo>
                    <a:pt x="193" y="45"/>
                  </a:lnTo>
                  <a:lnTo>
                    <a:pt x="259" y="17"/>
                  </a:lnTo>
                  <a:lnTo>
                    <a:pt x="331" y="2"/>
                  </a:lnTo>
                  <a:lnTo>
                    <a:pt x="371" y="0"/>
                  </a:lnTo>
                  <a:lnTo>
                    <a:pt x="408" y="2"/>
                  </a:lnTo>
                  <a:lnTo>
                    <a:pt x="480" y="17"/>
                  </a:lnTo>
                  <a:lnTo>
                    <a:pt x="546" y="45"/>
                  </a:lnTo>
                  <a:lnTo>
                    <a:pt x="605" y="85"/>
                  </a:lnTo>
                  <a:lnTo>
                    <a:pt x="655" y="135"/>
                  </a:lnTo>
                  <a:lnTo>
                    <a:pt x="697" y="194"/>
                  </a:lnTo>
                  <a:lnTo>
                    <a:pt x="724" y="260"/>
                  </a:lnTo>
                  <a:lnTo>
                    <a:pt x="740" y="334"/>
                  </a:lnTo>
                  <a:lnTo>
                    <a:pt x="740" y="372"/>
                  </a:lnTo>
                  <a:close/>
                </a:path>
              </a:pathLst>
            </a:custGeom>
            <a:solidFill>
              <a:srgbClr val="6A3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1350" kern="12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756" y="3123"/>
              <a:ext cx="118" cy="100"/>
            </a:xfrm>
            <a:custGeom>
              <a:avLst/>
              <a:gdLst>
                <a:gd name="T0" fmla="*/ 97 w 118"/>
                <a:gd name="T1" fmla="*/ 100 h 100"/>
                <a:gd name="T2" fmla="*/ 86 w 118"/>
                <a:gd name="T3" fmla="*/ 99 h 100"/>
                <a:gd name="T4" fmla="*/ 79 w 118"/>
                <a:gd name="T5" fmla="*/ 93 h 100"/>
                <a:gd name="T6" fmla="*/ 48 w 118"/>
                <a:gd name="T7" fmla="*/ 66 h 100"/>
                <a:gd name="T8" fmla="*/ 14 w 118"/>
                <a:gd name="T9" fmla="*/ 45 h 100"/>
                <a:gd name="T10" fmla="*/ 5 w 118"/>
                <a:gd name="T11" fmla="*/ 39 h 100"/>
                <a:gd name="T12" fmla="*/ 0 w 118"/>
                <a:gd name="T13" fmla="*/ 23 h 100"/>
                <a:gd name="T14" fmla="*/ 4 w 118"/>
                <a:gd name="T15" fmla="*/ 12 h 100"/>
                <a:gd name="T16" fmla="*/ 9 w 118"/>
                <a:gd name="T17" fmla="*/ 5 h 100"/>
                <a:gd name="T18" fmla="*/ 27 w 118"/>
                <a:gd name="T19" fmla="*/ 0 h 100"/>
                <a:gd name="T20" fmla="*/ 36 w 118"/>
                <a:gd name="T21" fmla="*/ 2 h 100"/>
                <a:gd name="T22" fmla="*/ 77 w 118"/>
                <a:gd name="T23" fmla="*/ 27 h 100"/>
                <a:gd name="T24" fmla="*/ 113 w 118"/>
                <a:gd name="T25" fmla="*/ 59 h 100"/>
                <a:gd name="T26" fmla="*/ 118 w 118"/>
                <a:gd name="T27" fmla="*/ 66 h 100"/>
                <a:gd name="T28" fmla="*/ 118 w 118"/>
                <a:gd name="T29" fmla="*/ 84 h 100"/>
                <a:gd name="T30" fmla="*/ 113 w 118"/>
                <a:gd name="T31" fmla="*/ 93 h 100"/>
                <a:gd name="T32" fmla="*/ 106 w 118"/>
                <a:gd name="T33" fmla="*/ 99 h 100"/>
                <a:gd name="T34" fmla="*/ 97 w 118"/>
                <a:gd name="T3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100">
                  <a:moveTo>
                    <a:pt x="97" y="100"/>
                  </a:moveTo>
                  <a:lnTo>
                    <a:pt x="86" y="99"/>
                  </a:lnTo>
                  <a:lnTo>
                    <a:pt x="79" y="93"/>
                  </a:lnTo>
                  <a:lnTo>
                    <a:pt x="48" y="66"/>
                  </a:lnTo>
                  <a:lnTo>
                    <a:pt x="14" y="45"/>
                  </a:lnTo>
                  <a:lnTo>
                    <a:pt x="5" y="39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9" y="5"/>
                  </a:lnTo>
                  <a:lnTo>
                    <a:pt x="27" y="0"/>
                  </a:lnTo>
                  <a:lnTo>
                    <a:pt x="36" y="2"/>
                  </a:lnTo>
                  <a:lnTo>
                    <a:pt x="77" y="27"/>
                  </a:lnTo>
                  <a:lnTo>
                    <a:pt x="113" y="59"/>
                  </a:lnTo>
                  <a:lnTo>
                    <a:pt x="118" y="66"/>
                  </a:lnTo>
                  <a:lnTo>
                    <a:pt x="118" y="84"/>
                  </a:lnTo>
                  <a:lnTo>
                    <a:pt x="113" y="93"/>
                  </a:lnTo>
                  <a:lnTo>
                    <a:pt x="106" y="99"/>
                  </a:lnTo>
                  <a:lnTo>
                    <a:pt x="97" y="100"/>
                  </a:lnTo>
                  <a:close/>
                </a:path>
              </a:pathLst>
            </a:custGeom>
            <a:solidFill>
              <a:srgbClr val="A46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1350" kern="12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439" y="3092"/>
              <a:ext cx="272" cy="131"/>
            </a:xfrm>
            <a:custGeom>
              <a:avLst/>
              <a:gdLst>
                <a:gd name="T0" fmla="*/ 23 w 272"/>
                <a:gd name="T1" fmla="*/ 131 h 131"/>
                <a:gd name="T2" fmla="*/ 14 w 272"/>
                <a:gd name="T3" fmla="*/ 130 h 131"/>
                <a:gd name="T4" fmla="*/ 5 w 272"/>
                <a:gd name="T5" fmla="*/ 124 h 131"/>
                <a:gd name="T6" fmla="*/ 0 w 272"/>
                <a:gd name="T7" fmla="*/ 115 h 131"/>
                <a:gd name="T8" fmla="*/ 0 w 272"/>
                <a:gd name="T9" fmla="*/ 97 h 131"/>
                <a:gd name="T10" fmla="*/ 5 w 272"/>
                <a:gd name="T11" fmla="*/ 90 h 131"/>
                <a:gd name="T12" fmla="*/ 30 w 272"/>
                <a:gd name="T13" fmla="*/ 67 h 131"/>
                <a:gd name="T14" fmla="*/ 88 w 272"/>
                <a:gd name="T15" fmla="*/ 31 h 131"/>
                <a:gd name="T16" fmla="*/ 150 w 272"/>
                <a:gd name="T17" fmla="*/ 9 h 131"/>
                <a:gd name="T18" fmla="*/ 217 w 272"/>
                <a:gd name="T19" fmla="*/ 0 h 131"/>
                <a:gd name="T20" fmla="*/ 251 w 272"/>
                <a:gd name="T21" fmla="*/ 4 h 131"/>
                <a:gd name="T22" fmla="*/ 260 w 272"/>
                <a:gd name="T23" fmla="*/ 6 h 131"/>
                <a:gd name="T24" fmla="*/ 271 w 272"/>
                <a:gd name="T25" fmla="*/ 20 h 131"/>
                <a:gd name="T26" fmla="*/ 272 w 272"/>
                <a:gd name="T27" fmla="*/ 29 h 131"/>
                <a:gd name="T28" fmla="*/ 269 w 272"/>
                <a:gd name="T29" fmla="*/ 40 h 131"/>
                <a:gd name="T30" fmla="*/ 254 w 272"/>
                <a:gd name="T31" fmla="*/ 51 h 131"/>
                <a:gd name="T32" fmla="*/ 245 w 272"/>
                <a:gd name="T33" fmla="*/ 51 h 131"/>
                <a:gd name="T34" fmla="*/ 217 w 272"/>
                <a:gd name="T35" fmla="*/ 49 h 131"/>
                <a:gd name="T36" fmla="*/ 161 w 272"/>
                <a:gd name="T37" fmla="*/ 56 h 131"/>
                <a:gd name="T38" fmla="*/ 107 w 272"/>
                <a:gd name="T39" fmla="*/ 74 h 131"/>
                <a:gd name="T40" fmla="*/ 61 w 272"/>
                <a:gd name="T41" fmla="*/ 104 h 131"/>
                <a:gd name="T42" fmla="*/ 39 w 272"/>
                <a:gd name="T43" fmla="*/ 124 h 131"/>
                <a:gd name="T44" fmla="*/ 32 w 272"/>
                <a:gd name="T45" fmla="*/ 130 h 131"/>
                <a:gd name="T46" fmla="*/ 23 w 272"/>
                <a:gd name="T4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2" h="131">
                  <a:moveTo>
                    <a:pt x="23" y="131"/>
                  </a:moveTo>
                  <a:lnTo>
                    <a:pt x="14" y="130"/>
                  </a:lnTo>
                  <a:lnTo>
                    <a:pt x="5" y="124"/>
                  </a:lnTo>
                  <a:lnTo>
                    <a:pt x="0" y="115"/>
                  </a:lnTo>
                  <a:lnTo>
                    <a:pt x="0" y="97"/>
                  </a:lnTo>
                  <a:lnTo>
                    <a:pt x="5" y="90"/>
                  </a:lnTo>
                  <a:lnTo>
                    <a:pt x="30" y="67"/>
                  </a:lnTo>
                  <a:lnTo>
                    <a:pt x="88" y="31"/>
                  </a:lnTo>
                  <a:lnTo>
                    <a:pt x="150" y="9"/>
                  </a:lnTo>
                  <a:lnTo>
                    <a:pt x="217" y="0"/>
                  </a:lnTo>
                  <a:lnTo>
                    <a:pt x="251" y="4"/>
                  </a:lnTo>
                  <a:lnTo>
                    <a:pt x="260" y="6"/>
                  </a:lnTo>
                  <a:lnTo>
                    <a:pt x="271" y="20"/>
                  </a:lnTo>
                  <a:lnTo>
                    <a:pt x="272" y="29"/>
                  </a:lnTo>
                  <a:lnTo>
                    <a:pt x="269" y="40"/>
                  </a:lnTo>
                  <a:lnTo>
                    <a:pt x="254" y="51"/>
                  </a:lnTo>
                  <a:lnTo>
                    <a:pt x="245" y="51"/>
                  </a:lnTo>
                  <a:lnTo>
                    <a:pt x="217" y="49"/>
                  </a:lnTo>
                  <a:lnTo>
                    <a:pt x="161" y="56"/>
                  </a:lnTo>
                  <a:lnTo>
                    <a:pt x="107" y="74"/>
                  </a:lnTo>
                  <a:lnTo>
                    <a:pt x="61" y="104"/>
                  </a:lnTo>
                  <a:lnTo>
                    <a:pt x="39" y="124"/>
                  </a:lnTo>
                  <a:lnTo>
                    <a:pt x="32" y="130"/>
                  </a:lnTo>
                  <a:lnTo>
                    <a:pt x="23" y="131"/>
                  </a:lnTo>
                  <a:close/>
                </a:path>
              </a:pathLst>
            </a:custGeom>
            <a:solidFill>
              <a:srgbClr val="A46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1350" kern="12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854180" y="2132857"/>
            <a:ext cx="2504529" cy="79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en-US" altLang="ko-KR" sz="2000" b="1" kern="1200" dirty="0">
                <a:solidFill>
                  <a:srgbClr val="501D02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</a:t>
            </a:r>
          </a:p>
          <a:p>
            <a:pPr defTabSz="685800" latinLnBrk="1">
              <a:lnSpc>
                <a:spcPct val="150000"/>
              </a:lnSpc>
              <a:buClrTx/>
            </a:pPr>
            <a:endParaRPr lang="en-US" altLang="ko-KR" sz="1200" kern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930A10-194B-4C24-A7B2-9DBAE94F181E}"/>
              </a:ext>
            </a:extLst>
          </p:cNvPr>
          <p:cNvGrpSpPr/>
          <p:nvPr/>
        </p:nvGrpSpPr>
        <p:grpSpPr>
          <a:xfrm>
            <a:off x="6036465" y="1857056"/>
            <a:ext cx="1995566" cy="2348121"/>
            <a:chOff x="6065526" y="1454484"/>
            <a:chExt cx="1995566" cy="2348121"/>
          </a:xfrm>
        </p:grpSpPr>
        <p:sp>
          <p:nvSpPr>
            <p:cNvPr id="39" name="타원 38"/>
            <p:cNvSpPr/>
            <p:nvPr/>
          </p:nvSpPr>
          <p:spPr>
            <a:xfrm>
              <a:off x="6065526" y="1954516"/>
              <a:ext cx="246353" cy="2463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800" latinLnBrk="1">
                <a:buClrTx/>
              </a:pPr>
              <a:r>
                <a:rPr lang="en-US" altLang="ko-KR" sz="675" b="1" kern="12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675" b="1" kern="12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065526" y="2954579"/>
              <a:ext cx="246353" cy="2463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800" latinLnBrk="1">
                <a:buClrTx/>
              </a:pPr>
              <a:r>
                <a:rPr lang="en-US" altLang="ko-KR" sz="675" b="1" kern="12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675" b="1" kern="12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DCBAAF5-31CA-48C5-9786-686A2F263F70}"/>
                </a:ext>
              </a:extLst>
            </p:cNvPr>
            <p:cNvGrpSpPr/>
            <p:nvPr/>
          </p:nvGrpSpPr>
          <p:grpSpPr>
            <a:xfrm>
              <a:off x="6065526" y="1454484"/>
              <a:ext cx="1995566" cy="2348121"/>
              <a:chOff x="6065526" y="1454484"/>
              <a:chExt cx="1995566" cy="2348121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065527" y="1454484"/>
                <a:ext cx="246353" cy="24635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800" latinLnBrk="1">
                  <a:buClrTx/>
                </a:pPr>
                <a:r>
                  <a:rPr lang="en-US" altLang="ko-KR" sz="675" b="1" kern="1200" dirty="0">
                    <a:solidFill>
                      <a:prstClr val="white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01</a:t>
                </a:r>
                <a:endParaRPr lang="ko-KR" altLang="en-US" sz="675" b="1" kern="12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6065526" y="2454548"/>
                <a:ext cx="246353" cy="24635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800" latinLnBrk="1">
                  <a:buClrTx/>
                </a:pPr>
                <a:r>
                  <a:rPr lang="en-US" altLang="ko-KR" sz="675" b="1" kern="1200" dirty="0">
                    <a:solidFill>
                      <a:prstClr val="white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03</a:t>
                </a:r>
                <a:endParaRPr lang="ko-KR" altLang="en-US" sz="675" b="1" kern="12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065526" y="3454613"/>
                <a:ext cx="246353" cy="246351"/>
              </a:xfrm>
              <a:prstGeom prst="ellipse">
                <a:avLst/>
              </a:prstGeom>
              <a:solidFill>
                <a:srgbClr val="40404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800" latinLnBrk="1">
                  <a:buClrTx/>
                </a:pPr>
                <a:r>
                  <a:rPr lang="en-US" altLang="ko-KR" sz="675" b="1" kern="1200" dirty="0">
                    <a:solidFill>
                      <a:prstClr val="white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05</a:t>
                </a:r>
                <a:endParaRPr lang="ko-KR" altLang="en-US" sz="675" b="1" kern="12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07000" y="1457700"/>
                <a:ext cx="1654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1">
                  <a:buClrTx/>
                </a:pPr>
                <a:r>
                  <a:rPr lang="ko-KR" altLang="en-US" b="1" i="1" kern="1200" dirty="0">
                    <a:solidFill>
                      <a:srgbClr val="4C506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프로젝트 배경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07000" y="1966982"/>
                <a:ext cx="1654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1">
                  <a:buClrTx/>
                </a:pPr>
                <a:r>
                  <a:rPr lang="ko-KR" altLang="en-US" b="1" i="1" kern="1200" dirty="0">
                    <a:solidFill>
                      <a:srgbClr val="4C506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팀 구성 및 역할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07000" y="2476265"/>
                <a:ext cx="1654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1">
                  <a:buClrTx/>
                </a:pPr>
                <a:r>
                  <a:rPr lang="ko-KR" altLang="en-US" b="1" i="1" kern="1200" dirty="0">
                    <a:solidFill>
                      <a:srgbClr val="4C506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수행절차 및 방법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07000" y="2985547"/>
                <a:ext cx="1654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1">
                  <a:buClrTx/>
                </a:pPr>
                <a:r>
                  <a:rPr lang="ko-KR" altLang="en-US" b="1" i="1" kern="1200" dirty="0">
                    <a:solidFill>
                      <a:srgbClr val="4C506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수행결과 및 시연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407000" y="3494828"/>
                <a:ext cx="1654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latinLnBrk="1">
                  <a:buClrTx/>
                </a:pPr>
                <a:r>
                  <a:rPr lang="ko-KR" altLang="en-US" b="1" i="1" kern="1200" dirty="0" err="1">
                    <a:solidFill>
                      <a:srgbClr val="4C506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느낀점</a:t>
                </a:r>
                <a:endParaRPr lang="ko-KR" altLang="en-US" b="1" i="1" kern="1200" dirty="0">
                  <a:solidFill>
                    <a:srgbClr val="4C506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49" name="모서리가 둥근 직사각형 48"/>
          <p:cNvSpPr/>
          <p:nvPr/>
        </p:nvSpPr>
        <p:spPr>
          <a:xfrm>
            <a:off x="6023623" y="4620064"/>
            <a:ext cx="2072552" cy="1694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81000" bIns="0" rtlCol="0" anchor="ctr"/>
          <a:lstStyle/>
          <a:p>
            <a:pPr algn="r" defTabSz="685800" latinLnBrk="1">
              <a:buClrTx/>
            </a:pPr>
            <a:endParaRPr lang="ko-KR" altLang="en-US" sz="788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023623" y="4620064"/>
            <a:ext cx="1131630" cy="169478"/>
          </a:xfrm>
          <a:prstGeom prst="roundRect">
            <a:avLst>
              <a:gd name="adj" fmla="val 50000"/>
            </a:avLst>
          </a:prstGeom>
          <a:solidFill>
            <a:srgbClr val="785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2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60637" y="4643730"/>
            <a:ext cx="38824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800" latinLnBrk="1">
              <a:buClrTx/>
            </a:pPr>
            <a:r>
              <a:rPr lang="en-US" altLang="ko-KR" sz="825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50%</a:t>
            </a:r>
            <a:endParaRPr lang="ko-KR" altLang="en-US" sz="825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23623" y="4898761"/>
            <a:ext cx="2072552" cy="1694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81000" bIns="0" rtlCol="0" anchor="ctr"/>
          <a:lstStyle/>
          <a:p>
            <a:pPr algn="r" defTabSz="685800" latinLnBrk="1">
              <a:buClrTx/>
            </a:pPr>
            <a:endParaRPr lang="ko-KR" altLang="en-US" sz="788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23623" y="4898761"/>
            <a:ext cx="1717990" cy="169478"/>
          </a:xfrm>
          <a:prstGeom prst="roundRect">
            <a:avLst>
              <a:gd name="adj" fmla="val 50000"/>
            </a:avLst>
          </a:prstGeom>
          <a:solidFill>
            <a:srgbClr val="785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2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060637" y="4922426"/>
            <a:ext cx="38824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800" latinLnBrk="1">
              <a:buClrTx/>
            </a:pPr>
            <a:r>
              <a:rPr lang="en-US" altLang="ko-KR" sz="825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80%</a:t>
            </a:r>
            <a:endParaRPr lang="ko-KR" altLang="en-US" sz="825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023623" y="5177456"/>
            <a:ext cx="2072552" cy="1694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81000" bIns="0" rtlCol="0" anchor="ctr"/>
          <a:lstStyle/>
          <a:p>
            <a:pPr algn="r" defTabSz="685800" latinLnBrk="1">
              <a:buClrTx/>
            </a:pPr>
            <a:endParaRPr lang="ko-KR" altLang="en-US" sz="788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023621" y="5177455"/>
            <a:ext cx="2072551" cy="181335"/>
          </a:xfrm>
          <a:prstGeom prst="roundRect">
            <a:avLst>
              <a:gd name="adj" fmla="val 50000"/>
            </a:avLst>
          </a:prstGeom>
          <a:solidFill>
            <a:srgbClr val="785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20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15198" y="5201122"/>
            <a:ext cx="482825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800" latinLnBrk="1">
              <a:buClrTx/>
            </a:pPr>
            <a:r>
              <a:rPr lang="en-US" altLang="ko-KR" sz="825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100%</a:t>
            </a:r>
            <a:endParaRPr lang="ko-KR" altLang="en-US" sz="825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07094" y="3948959"/>
            <a:ext cx="2242814" cy="258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endParaRPr lang="en-US" altLang="ko-KR" sz="825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8C851DF-25C2-46F8-83DD-D7446B03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59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배경</a:t>
            </a:r>
          </a:p>
          <a:p>
            <a:pPr defTabSz="685800">
              <a:buClrTx/>
              <a:defRPr/>
            </a:pPr>
            <a:endParaRPr lang="en-US" altLang="ko-KR" sz="2100" b="1" i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3014" y="1793422"/>
            <a:ext cx="7717972" cy="420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개요</a:t>
            </a:r>
          </a:p>
        </p:txBody>
      </p:sp>
      <p:sp>
        <p:nvSpPr>
          <p:cNvPr id="2" name="Google Shape;105;p4">
            <a:extLst>
              <a:ext uri="{FF2B5EF4-FFF2-40B4-BE49-F238E27FC236}">
                <a16:creationId xmlns:a16="http://schemas.microsoft.com/office/drawing/2014/main" id="{2051EE3B-E7E4-4D58-9046-A751B414BDA9}"/>
              </a:ext>
            </a:extLst>
          </p:cNvPr>
          <p:cNvSpPr txBox="1"/>
          <p:nvPr/>
        </p:nvSpPr>
        <p:spPr>
          <a:xfrm>
            <a:off x="900124" y="2541247"/>
            <a:ext cx="7665231" cy="377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주제 </a:t>
            </a:r>
            <a:br>
              <a:rPr lang="en-US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를 검색하면 해당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도서에 대한 서지정보와 대출할 수 있는 도서관을 지도 위에 알려주는 웹 사이트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285750" lvl="0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285750" lvl="0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개요</a:t>
            </a:r>
            <a:r>
              <a:rPr lang="ko-KR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[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컨셉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]</a:t>
            </a:r>
            <a:br>
              <a:rPr lang="en-US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r>
              <a:rPr lang="en-US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 검색 후 읽고 싶은 책을 발견했을 때 대출 가능한 도서관을 일일이 찾지 않고도</a:t>
            </a:r>
            <a:b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 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하나의 웹에서 대출할 수 있는 도서관 정보를 지도에 출력해 알려주는 웹 사이트를 개발한다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-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도서를 검색하면 책 표지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제목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저자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출판연도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내용소개 등 서지정보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소장도서관 위치를 확인할 수 있고</a:t>
            </a:r>
            <a:b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 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로그인 후 도서에 대한 평점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★ ★ ★ ★ ★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과 댓글을 남길 수 있다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285750" lvl="0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D7EE3F-0D96-49AD-9480-7F52EA4B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배경</a:t>
            </a:r>
          </a:p>
          <a:p>
            <a:pPr defTabSz="685800">
              <a:buClrTx/>
              <a:defRPr/>
            </a:pPr>
            <a:endParaRPr lang="en-US" altLang="ko-KR" sz="2100" b="1" i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3014" y="1793422"/>
            <a:ext cx="7717972" cy="420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프로젝트개요</a:t>
            </a:r>
          </a:p>
        </p:txBody>
      </p:sp>
      <p:sp>
        <p:nvSpPr>
          <p:cNvPr id="2" name="Google Shape;105;p4">
            <a:extLst>
              <a:ext uri="{FF2B5EF4-FFF2-40B4-BE49-F238E27FC236}">
                <a16:creationId xmlns:a16="http://schemas.microsoft.com/office/drawing/2014/main" id="{2051EE3B-E7E4-4D58-9046-A751B414BDA9}"/>
              </a:ext>
            </a:extLst>
          </p:cNvPr>
          <p:cNvSpPr txBox="1"/>
          <p:nvPr/>
        </p:nvSpPr>
        <p:spPr>
          <a:xfrm>
            <a:off x="900124" y="2541247"/>
            <a:ext cx="7665231" cy="377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개요</a:t>
            </a:r>
            <a:r>
              <a:rPr lang="ko-KR" altLang="ko-KR" sz="16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[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훈련내용과의 관련성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] </a:t>
            </a: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- AJAX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와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API* 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호출을 통해 서지정보를 불러오고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도서관 정보를 지도위에 출력하는 기능 구현      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  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훈련내용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영화진흥위원회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API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호출 실습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  *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카카오도서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API,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도서관정보나루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API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활용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- Python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기반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Django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를 이용해 웹 페이지 디자인</a:t>
            </a:r>
            <a:b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  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훈련내용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: </a:t>
            </a:r>
            <a:r>
              <a:rPr lang="en-US" altLang="ko-KR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PollSystem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구축 실습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</a:t>
            </a: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-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Django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를 이용해 회원가입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로그인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회원이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도서에 대한 댓글을 달고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별점을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줄 수 있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는 기능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구현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   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훈련내용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: </a:t>
            </a:r>
            <a:r>
              <a:rPr lang="en-US" altLang="ko-KR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MyBlogSystem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수행평가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</a:t>
            </a:r>
          </a:p>
          <a:p>
            <a:pPr marL="381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  </a:t>
            </a:r>
          </a:p>
          <a:p>
            <a:pPr marL="38100">
              <a:lnSpc>
                <a:spcPct val="130000"/>
              </a:lnSpc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[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개발환경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] </a:t>
            </a:r>
            <a:b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      </a:t>
            </a:r>
            <a:r>
              <a:rPr 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-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Python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(Django), PyCharm,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WebStorm,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Visual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Studio Code, Windows 10</a:t>
            </a:r>
            <a:endParaRPr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D7EE3F-0D96-49AD-9480-7F52EA4B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0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 및 역할</a:t>
            </a:r>
          </a:p>
          <a:p>
            <a:pPr defTabSz="685800">
              <a:buClrTx/>
              <a:defRPr/>
            </a:pPr>
            <a:endParaRPr lang="en-US" altLang="ko-KR" sz="2100" b="1" i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3014" y="1793422"/>
            <a:ext cx="7717972" cy="420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</a:t>
            </a:r>
          </a:p>
        </p:txBody>
      </p:sp>
      <p:sp>
        <p:nvSpPr>
          <p:cNvPr id="2" name="Google Shape;105;p4">
            <a:extLst>
              <a:ext uri="{FF2B5EF4-FFF2-40B4-BE49-F238E27FC236}">
                <a16:creationId xmlns:a16="http://schemas.microsoft.com/office/drawing/2014/main" id="{2051EE3B-E7E4-4D58-9046-A751B414BDA9}"/>
              </a:ext>
            </a:extLst>
          </p:cNvPr>
          <p:cNvSpPr txBox="1"/>
          <p:nvPr/>
        </p:nvSpPr>
        <p:spPr>
          <a:xfrm>
            <a:off x="900124" y="2541247"/>
            <a:ext cx="7665231" cy="377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팀장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임현진 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총괄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API &amp; AJAX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서지정보 호출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검색결과 및 사용자개인화면 내 응용기능 구현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b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</a:b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팀원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1)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양진상 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39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API &amp; AJAX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위치정보 및 지도화면 출력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 Modal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창 설정 등 기능 구현</a:t>
            </a: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팀원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2) 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최유진 </a:t>
            </a:r>
            <a:endParaRPr lang="en-US" altLang="ko-KR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메인 페이지 및 세부 페이지 내 기본 기능 구현 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웹 페이지 디자인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(html/</a:t>
            </a:r>
            <a:r>
              <a:rPr lang="en-US" altLang="ko-KR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css</a:t>
            </a:r>
            <a:r>
              <a:rPr lang="en-US" altLang="ko-KR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F991A9-7B7A-4F9D-96EE-13DA8E3C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C136A92-8C63-4FFB-8950-522A13C75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6" y="2680757"/>
            <a:ext cx="193937" cy="1939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2FF8AE-0A6B-4210-BBE4-9F64C4C9B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7" y="4331981"/>
            <a:ext cx="193937" cy="1939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DD06E0-15C7-4807-AE6B-E062ABDDC1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7" y="3525966"/>
            <a:ext cx="193937" cy="1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수행절차 및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014" y="1793422"/>
            <a:ext cx="7717972" cy="420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일정표</a:t>
            </a:r>
          </a:p>
        </p:txBody>
      </p:sp>
      <p:graphicFrame>
        <p:nvGraphicFramePr>
          <p:cNvPr id="3" name="Google Shape;117;p7">
            <a:extLst>
              <a:ext uri="{FF2B5EF4-FFF2-40B4-BE49-F238E27FC236}">
                <a16:creationId xmlns:a16="http://schemas.microsoft.com/office/drawing/2014/main" id="{67F0902A-5B6B-4039-A24E-8B1E51C20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642101"/>
              </p:ext>
            </p:extLst>
          </p:nvPr>
        </p:nvGraphicFramePr>
        <p:xfrm>
          <a:off x="849346" y="2481083"/>
          <a:ext cx="7445569" cy="3390288"/>
        </p:xfrm>
        <a:graphic>
          <a:graphicData uri="http://schemas.openxmlformats.org/drawingml/2006/table">
            <a:tbl>
              <a:tblPr>
                <a:noFill/>
                <a:tableStyleId>{B361FD4E-5212-4BBA-9C33-F7A8ECE96079}</a:tableStyleId>
              </a:tblPr>
              <a:tblGrid>
                <a:gridCol w="127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구분</a:t>
                      </a: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기간</a:t>
                      </a: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활동</a:t>
                      </a:r>
                      <a:endParaRPr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도구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4225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7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사전 기획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)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프로젝트 기획 및 주제 선정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기획안 작성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Google Docs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688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개발</a:t>
                      </a:r>
                      <a:endParaRPr sz="1100" b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30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(목)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역할 배분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및 프로젝트 진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행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임현진: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API/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서지정보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 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검색기능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구현 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진행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양진상: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API/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지도기능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구현 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진행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Malgun Gothic"/>
                        <a:buChar char="•"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최유진: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인터페이스 디자인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게시판 기능 구현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PyCharm</a:t>
                      </a:r>
                    </a:p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WebStorm</a:t>
                      </a:r>
                    </a:p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카카오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API</a:t>
                      </a:r>
                    </a:p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도서관정보나루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API</a:t>
                      </a:r>
                    </a:p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GitHub</a:t>
                      </a: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0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Char char="•"/>
                      </a:pPr>
                      <a:r>
                        <a:rPr lang="ko-KR" sz="1100" b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8/31(금) ~ 9/2(수)</a:t>
                      </a:r>
                      <a:endParaRPr sz="1100" b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100" b="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Git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병합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후 세부기능 추가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디자인 수정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회의진행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Zoom, Trello</a:t>
                      </a:r>
                    </a:p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Discord</a:t>
                      </a: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1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수정/보완</a:t>
                      </a:r>
                      <a:endParaRPr sz="1100" b="0" i="0" u="none" strike="noStrike" cap="none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2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)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전체적인 오류 확인 및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점검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/ PPT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작성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Google Slide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8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프로젝트 발표</a:t>
                      </a:r>
                      <a:endParaRPr sz="1100" b="0" i="0" u="none" strike="noStrike" cap="none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Malgun Gothic"/>
                        </a:rPr>
                        <a:t>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Malgun Gothic"/>
                        </a:rPr>
                        <a:t>월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Malgun Gothic"/>
                        </a:rPr>
                        <a:t>18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Malgun Gothic"/>
                        </a:rPr>
                        <a:t>일</a:t>
                      </a:r>
                      <a:endParaRPr sz="1100" b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476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프로젝트 발표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Power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Point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0BA5C5-4C35-4E54-B08C-B430E132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수행결과 및 시연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014" y="1793422"/>
            <a:ext cx="7717972" cy="420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://DB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8BABAA-866E-4D9F-A090-C9A907C9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B9E5A5-DABC-43DE-9C9F-D76F6C9BD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5" b="3574"/>
          <a:stretch/>
        </p:blipFill>
        <p:spPr>
          <a:xfrm>
            <a:off x="2341192" y="2342569"/>
            <a:ext cx="4461615" cy="36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수행결과 및 시연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014" y="1793422"/>
            <a:ext cx="7717972" cy="420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스토리보드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8BABAA-866E-4D9F-A090-C9A907C9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30587-1788-4319-8073-4FF68D4C7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"/>
          <a:stretch/>
        </p:blipFill>
        <p:spPr bwMode="auto">
          <a:xfrm>
            <a:off x="1159990" y="2708275"/>
            <a:ext cx="1736633" cy="2112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5C60BE-3537-418D-8E1A-7AEFA7D09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"/>
          <a:stretch/>
        </p:blipFill>
        <p:spPr bwMode="auto">
          <a:xfrm>
            <a:off x="3441112" y="2701360"/>
            <a:ext cx="1736633" cy="21129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D597A76-FF61-4176-9A26-4676F0C50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0"/>
          <a:stretch/>
        </p:blipFill>
        <p:spPr bwMode="auto">
          <a:xfrm>
            <a:off x="5721746" y="2698935"/>
            <a:ext cx="1736633" cy="2130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DA1DE-B9E1-41E2-B973-832C46082939}"/>
              </a:ext>
            </a:extLst>
          </p:cNvPr>
          <p:cNvSpPr txBox="1"/>
          <p:nvPr/>
        </p:nvSpPr>
        <p:spPr>
          <a:xfrm>
            <a:off x="1233518" y="4934447"/>
            <a:ext cx="17366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(Home)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네비게이션바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 돌아가기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</a:p>
          <a:p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검색창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평점높은책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A99D7-3BC8-4F7B-8996-6DA71F0D0402}"/>
              </a:ext>
            </a:extLst>
          </p:cNvPr>
          <p:cNvSpPr txBox="1"/>
          <p:nvPr/>
        </p:nvSpPr>
        <p:spPr>
          <a:xfrm>
            <a:off x="3855700" y="4945876"/>
            <a:ext cx="117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검색결과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검색창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AC9FF-E793-472D-991B-99A42376E18F}"/>
              </a:ext>
            </a:extLst>
          </p:cNvPr>
          <p:cNvSpPr txBox="1"/>
          <p:nvPr/>
        </p:nvSpPr>
        <p:spPr>
          <a:xfrm>
            <a:off x="5929099" y="4945876"/>
            <a:ext cx="15413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상세화면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책표지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서지정보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지도연결버튼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댓글창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5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7085550" y="1668975"/>
            <a:ext cx="1957258" cy="4331776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386443" y="1096735"/>
            <a:ext cx="8371115" cy="4904015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tIns="81000" rtlCol="0" anchor="t"/>
          <a:lstStyle/>
          <a:p>
            <a:pPr defTabSz="685800">
              <a:buClrTx/>
              <a:defRPr/>
            </a:pPr>
            <a:r>
              <a:rPr lang="en-US" altLang="ko-KR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</a:t>
            </a:r>
            <a:r>
              <a:rPr lang="ko-KR" altLang="en-US" sz="2000" i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수행결과 및 시연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932253" y="1365636"/>
            <a:ext cx="1127666" cy="306592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4361429" y="-2570934"/>
            <a:ext cx="421141" cy="7986713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9346" y="1909862"/>
            <a:ext cx="7445569" cy="41365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 TITLE ://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화면구성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1350" b="1" kern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홈화면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r>
              <a:rPr lang="en-US" altLang="ko-KR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35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</a:p>
        </p:txBody>
      </p:sp>
      <p:pic>
        <p:nvPicPr>
          <p:cNvPr id="2" name="Google Shape;156;p11">
            <a:extLst>
              <a:ext uri="{FF2B5EF4-FFF2-40B4-BE49-F238E27FC236}">
                <a16:creationId xmlns:a16="http://schemas.microsoft.com/office/drawing/2014/main" id="{D6B2E7DB-DC5A-45AC-A611-4BA3B9781C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919" r="1380" b="4827"/>
          <a:stretch/>
        </p:blipFill>
        <p:spPr>
          <a:xfrm>
            <a:off x="4856028" y="2468526"/>
            <a:ext cx="3438626" cy="1692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157;p11">
            <a:extLst>
              <a:ext uri="{FF2B5EF4-FFF2-40B4-BE49-F238E27FC236}">
                <a16:creationId xmlns:a16="http://schemas.microsoft.com/office/drawing/2014/main" id="{0DF498B1-4378-4797-9F92-A42CCA1CA1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420" r="2267" b="5218"/>
          <a:stretch/>
        </p:blipFill>
        <p:spPr>
          <a:xfrm>
            <a:off x="4856028" y="4305834"/>
            <a:ext cx="3438626" cy="143554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158;p11">
            <a:extLst>
              <a:ext uri="{FF2B5EF4-FFF2-40B4-BE49-F238E27FC236}">
                <a16:creationId xmlns:a16="http://schemas.microsoft.com/office/drawing/2014/main" id="{67E721EA-8532-4354-93A3-F41F11E1C1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45" y="2468526"/>
            <a:ext cx="3820845" cy="3292739"/>
          </a:xfrm>
          <a:prstGeom prst="rect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652B0EB-BC43-4F22-9927-ADF0E5B8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0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753</Words>
  <Application>Microsoft Office PowerPoint</Application>
  <PresentationFormat>화면 슬라이드 쇼(4:3)</PresentationFormat>
  <Paragraphs>130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여기어때 잘난체</vt:lpstr>
      <vt:lpstr>맑은 고딕</vt:lpstr>
      <vt:lpstr>Arial</vt:lpstr>
      <vt:lpstr>맑은 고딕</vt:lpstr>
      <vt:lpstr>배달의민족 주아</vt:lpstr>
      <vt:lpstr>나눔바른고딕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Lim hyeonjin</cp:lastModifiedBy>
  <cp:revision>37</cp:revision>
  <dcterms:created xsi:type="dcterms:W3CDTF">2020-08-06T07:24:31Z</dcterms:created>
  <dcterms:modified xsi:type="dcterms:W3CDTF">2020-09-18T00:22:07Z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C:\Users\multicampus\Desktop\유형2\8. 프로젝트\포트폴리오_인터페이스 개발_조이름3.pptx</vt:lpwstr>
  </property>
</Properties>
</file>